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XcMFWNwdRw+QbtyzfIk4/GDwE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33b6fc622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1033b6fc622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033b6fc622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1" name="Google Shape;621;g1033b6fc622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1033b6fc622_1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1" name="Google Shape;651;g1033b6fc622_1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1033b6fc622_1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9" name="Google Shape;689;g1033b6fc622_1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015b40a68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3" name="Google Shape;723;g1015b40a68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105ce24811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105ce24811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33b6fc622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1033b6fc622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33b6fc622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1033b6fc622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15b40a68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1015b40a68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double flèche ecran visualisation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6" name="Google Shape;3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033b6fc622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g1033b6fc622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033b6fc622_1_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g1033b6fc622_1_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033b6fc62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" name="Google Shape;549;g1033b6fc62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033b6fc622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g1033b6fc622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slide" Target="slide4.xml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slide" Target="slide6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jp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slide" Target="slide4.xml"/><Relationship Id="rId5" Type="http://schemas.openxmlformats.org/officeDocument/2006/relationships/slide" Target="slide6.xml"/><Relationship Id="rId15" Type="http://schemas.openxmlformats.org/officeDocument/2006/relationships/image" Target="../media/image26.jp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slide" Target="slide13.xml"/><Relationship Id="rId5" Type="http://schemas.openxmlformats.org/officeDocument/2006/relationships/image" Target="../media/image17.png"/><Relationship Id="rId1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slide" Target="slide6.xml"/><Relationship Id="rId9" Type="http://schemas.openxmlformats.org/officeDocument/2006/relationships/image" Target="../media/image20.png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7.png"/><Relationship Id="rId7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4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8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slide" Target="slide7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slide" Target="slide5.xml"/><Relationship Id="rId2" Type="http://schemas.openxmlformats.org/officeDocument/2006/relationships/notesSlide" Target="../notesSlides/notesSlide4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12.xml"/><Relationship Id="rId3" Type="http://schemas.openxmlformats.org/officeDocument/2006/relationships/slide" Target="slide4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1.xml"/><Relationship Id="rId5" Type="http://schemas.openxmlformats.org/officeDocument/2006/relationships/image" Target="../media/image7.png"/><Relationship Id="rId15" Type="http://schemas.openxmlformats.org/officeDocument/2006/relationships/slide" Target="slide10.xml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slide" Target="slide9.xml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slide" Target="slide12.xml"/><Relationship Id="rId5" Type="http://schemas.openxmlformats.org/officeDocument/2006/relationships/image" Target="../media/image17.png"/><Relationship Id="rId1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slide" Target="slide12.xml"/><Relationship Id="rId12" Type="http://schemas.openxmlformats.org/officeDocument/2006/relationships/image" Target="../media/image19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slide" Target="slide6.xml"/><Relationship Id="rId15" Type="http://schemas.openxmlformats.org/officeDocument/2006/relationships/slide" Target="slide4.xml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slide" Target="slide10.xml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12" Type="http://schemas.openxmlformats.org/officeDocument/2006/relationships/slide" Target="slide4.xml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6.png"/><Relationship Id="rId15" Type="http://schemas.openxmlformats.org/officeDocument/2006/relationships/image" Target="../media/image23.jp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Relationship Id="rId1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slide" Target="slide4.xml"/><Relationship Id="rId5" Type="http://schemas.openxmlformats.org/officeDocument/2006/relationships/slide" Target="slide6.xml"/><Relationship Id="rId10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1033b6fc622_0_4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4752" y="6825"/>
            <a:ext cx="4047248" cy="11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1033b6fc622_0_4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" y="0"/>
            <a:ext cx="2886075" cy="11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1033b6fc622_0_471"/>
          <p:cNvPicPr preferRelativeResize="0"/>
          <p:nvPr/>
        </p:nvPicPr>
        <p:blipFill rotWithShape="1">
          <a:blip r:embed="rId5">
            <a:alphaModFix amt="9000"/>
          </a:blip>
          <a:srcRect/>
          <a:stretch/>
        </p:blipFill>
        <p:spPr>
          <a:xfrm>
            <a:off x="0" y="-437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1033b6fc622_0_471"/>
          <p:cNvSpPr txBox="1">
            <a:spLocks noGrp="1"/>
          </p:cNvSpPr>
          <p:nvPr>
            <p:ph type="title"/>
          </p:nvPr>
        </p:nvSpPr>
        <p:spPr>
          <a:xfrm>
            <a:off x="1064400" y="2651125"/>
            <a:ext cx="10063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Cartographie interactive du bloc opératoire</a:t>
            </a:r>
            <a:endParaRPr/>
          </a:p>
        </p:txBody>
      </p:sp>
      <p:sp>
        <p:nvSpPr>
          <p:cNvPr id="88" name="Google Shape;88;g1033b6fc622_0_471"/>
          <p:cNvSpPr txBox="1"/>
          <p:nvPr/>
        </p:nvSpPr>
        <p:spPr>
          <a:xfrm>
            <a:off x="492375" y="6398450"/>
            <a:ext cx="11436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1">
                <a:latin typeface="Calibri"/>
                <a:ea typeface="Calibri"/>
                <a:cs typeface="Calibri"/>
                <a:sym typeface="Calibri"/>
              </a:rPr>
              <a:t>IDCD - IDS127 -  Nouvelle réglementation Europeene et cartographire des reseaux biomédicaux - Alvarez, Charton, Ramos, Laurent, Fatoké - Master IDS 2021/2022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g1033b6fc622_1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5975" y="5599152"/>
            <a:ext cx="428700" cy="305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g1033b6fc622_1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2125" y="294977"/>
            <a:ext cx="428700" cy="305697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g1033b6fc622_1_20"/>
          <p:cNvSpPr/>
          <p:nvPr/>
        </p:nvSpPr>
        <p:spPr>
          <a:xfrm>
            <a:off x="5557800" y="-85725"/>
            <a:ext cx="6634200" cy="6957900"/>
          </a:xfrm>
          <a:prstGeom prst="rect">
            <a:avLst/>
          </a:prstGeom>
          <a:solidFill>
            <a:srgbClr val="D5DBE5">
              <a:alpha val="3607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g1033b6fc622_1_20"/>
          <p:cNvSpPr/>
          <p:nvPr/>
        </p:nvSpPr>
        <p:spPr>
          <a:xfrm>
            <a:off x="0" y="-171450"/>
            <a:ext cx="5557800" cy="7043700"/>
          </a:xfrm>
          <a:prstGeom prst="rect">
            <a:avLst/>
          </a:prstGeom>
          <a:solidFill>
            <a:srgbClr val="2BC116">
              <a:alpha val="1294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7" name="Google Shape;627;g1033b6fc622_1_20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899" y="5599150"/>
            <a:ext cx="1022400" cy="842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g1033b6fc622_1_20" descr="Server PNG Transparent Images | PNG A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1303" y="2636073"/>
            <a:ext cx="919800" cy="12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g1033b6fc622_1_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92851" y="294973"/>
            <a:ext cx="973125" cy="9381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0" name="Google Shape;630;g1033b6fc622_1_20"/>
          <p:cNvCxnSpPr/>
          <p:nvPr/>
        </p:nvCxnSpPr>
        <p:spPr>
          <a:xfrm>
            <a:off x="1257300" y="2014550"/>
            <a:ext cx="42900" cy="3443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631" name="Google Shape;631;g1033b6fc622_1_20"/>
          <p:cNvSpPr txBox="1"/>
          <p:nvPr/>
        </p:nvSpPr>
        <p:spPr>
          <a:xfrm>
            <a:off x="6141750" y="1383850"/>
            <a:ext cx="1540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 DPI</a:t>
            </a:r>
            <a:r>
              <a:rPr lang="fr-F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CHAA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g1033b6fc622_1_20"/>
          <p:cNvSpPr txBox="1"/>
          <p:nvPr/>
        </p:nvSpPr>
        <p:spPr>
          <a:xfrm>
            <a:off x="2347047" y="4283025"/>
            <a:ext cx="21123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Serveur PACS Telemis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g1033b6fc622_1_20"/>
          <p:cNvSpPr txBox="1"/>
          <p:nvPr/>
        </p:nvSpPr>
        <p:spPr>
          <a:xfrm>
            <a:off x="597799" y="6541575"/>
            <a:ext cx="15405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Bureau virtuel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4" name="Google Shape;634;g1033b6fc622_1_20" descr="Server PNG Transparent Images | PNG All">
            <a:hlinkClick r:id="rId4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40228" y="3002798"/>
            <a:ext cx="919800" cy="12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g1033b6fc622_1_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02914" y="2016290"/>
            <a:ext cx="1122900" cy="24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g1033b6fc622_1_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94072" y="5228583"/>
            <a:ext cx="1345425" cy="12927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7" name="Google Shape;637;g1033b6fc622_1_20"/>
          <p:cNvCxnSpPr>
            <a:stCxn id="638" idx="2"/>
          </p:cNvCxnSpPr>
          <p:nvPr/>
        </p:nvCxnSpPr>
        <p:spPr>
          <a:xfrm rot="5400000">
            <a:off x="9747350" y="4477750"/>
            <a:ext cx="1262700" cy="1840800"/>
          </a:xfrm>
          <a:prstGeom prst="bentConnector2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38" name="Google Shape;638;g1033b6fc622_1_20"/>
          <p:cNvSpPr txBox="1"/>
          <p:nvPr/>
        </p:nvSpPr>
        <p:spPr>
          <a:xfrm>
            <a:off x="10160450" y="4457500"/>
            <a:ext cx="22773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Colonne de coelioscopie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g1033b6fc622_1_20"/>
          <p:cNvSpPr txBox="1"/>
          <p:nvPr/>
        </p:nvSpPr>
        <p:spPr>
          <a:xfrm>
            <a:off x="7550751" y="6541575"/>
            <a:ext cx="22773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Supervision Surgimedia</a:t>
            </a:r>
            <a:r>
              <a:rPr lang="fr-FR" sz="10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0" name="Google Shape;640;g1033b6fc622_1_20"/>
          <p:cNvCxnSpPr/>
          <p:nvPr/>
        </p:nvCxnSpPr>
        <p:spPr>
          <a:xfrm rot="10800000" flipH="1">
            <a:off x="2138300" y="5106450"/>
            <a:ext cx="1034100" cy="970800"/>
          </a:xfrm>
          <a:prstGeom prst="bentConnector3">
            <a:avLst>
              <a:gd name="adj1" fmla="val 9794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41" name="Google Shape;641;g1033b6fc622_1_20"/>
          <p:cNvCxnSpPr/>
          <p:nvPr/>
        </p:nvCxnSpPr>
        <p:spPr>
          <a:xfrm rot="10800000" flipH="1">
            <a:off x="2074914" y="835904"/>
            <a:ext cx="3967200" cy="87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642" name="Google Shape;642;g1033b6fc622_1_20"/>
          <p:cNvSpPr txBox="1"/>
          <p:nvPr/>
        </p:nvSpPr>
        <p:spPr>
          <a:xfrm>
            <a:off x="2673575" y="563200"/>
            <a:ext cx="3107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5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Data perf/ventil/scope</a:t>
            </a:r>
            <a:endParaRPr sz="1500" b="1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5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HL7/H’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3" name="Google Shape;643;g1033b6fc622_1_20">
            <a:hlinkClick r:id="rId4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8200" y="539318"/>
            <a:ext cx="919800" cy="858457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g1033b6fc622_1_20"/>
          <p:cNvSpPr txBox="1"/>
          <p:nvPr/>
        </p:nvSpPr>
        <p:spPr>
          <a:xfrm>
            <a:off x="799098" y="1493025"/>
            <a:ext cx="12903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Réseau DPI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5" name="Google Shape;645;g1033b6fc622_1_20" descr="Travailler à domicile à partir du Wi-Fi personnel contour">
            <a:hlinkClick r:id="rId11" action="ppaction://hlinksldjump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772769" y="6224951"/>
            <a:ext cx="613106" cy="611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7" name="Google Shape;647;g1033b6fc622_1_20"/>
          <p:cNvCxnSpPr/>
          <p:nvPr/>
        </p:nvCxnSpPr>
        <p:spPr>
          <a:xfrm>
            <a:off x="2138151" y="6305325"/>
            <a:ext cx="5405700" cy="9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48" name="Google Shape;648;g1033b6fc622_1_20"/>
          <p:cNvCxnSpPr/>
          <p:nvPr/>
        </p:nvCxnSpPr>
        <p:spPr>
          <a:xfrm>
            <a:off x="3373900" y="5064375"/>
            <a:ext cx="4069800" cy="1013400"/>
          </a:xfrm>
          <a:prstGeom prst="bentConnector3">
            <a:avLst>
              <a:gd name="adj1" fmla="val -5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28" name="Google Shape;309;p2" descr="Actualiser contour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3F8A8FA1-CE65-45D8-AAD8-6901ADD25273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521125" y="6224950"/>
            <a:ext cx="613106" cy="61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g1033b6fc622_1_4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92500" y="4592325"/>
            <a:ext cx="428700" cy="285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g1033b6fc622_1_4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7175" y="5599152"/>
            <a:ext cx="428700" cy="305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g1033b6fc622_1_4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37425" y="1952652"/>
            <a:ext cx="428700" cy="305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g1033b6fc622_1_4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1200" y="2208625"/>
            <a:ext cx="428700" cy="285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g1033b6fc622_1_4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1650" y="316427"/>
            <a:ext cx="428700" cy="305697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g1033b6fc622_1_455"/>
          <p:cNvSpPr/>
          <p:nvPr/>
        </p:nvSpPr>
        <p:spPr>
          <a:xfrm>
            <a:off x="5582400" y="-49950"/>
            <a:ext cx="6634200" cy="6957900"/>
          </a:xfrm>
          <a:prstGeom prst="rect">
            <a:avLst/>
          </a:prstGeom>
          <a:solidFill>
            <a:srgbClr val="D5DBE5">
              <a:alpha val="3607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g1033b6fc622_1_455"/>
          <p:cNvSpPr/>
          <p:nvPr/>
        </p:nvSpPr>
        <p:spPr>
          <a:xfrm>
            <a:off x="0" y="-61950"/>
            <a:ext cx="5634000" cy="6957900"/>
          </a:xfrm>
          <a:prstGeom prst="rect">
            <a:avLst/>
          </a:prstGeom>
          <a:solidFill>
            <a:srgbClr val="2BC116">
              <a:alpha val="1294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0" name="Google Shape;660;g1033b6fc622_1_455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2899" y="5599150"/>
            <a:ext cx="1022400" cy="842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g1033b6fc622_1_455" descr="Server PNG Transparent Images | PNG A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81303" y="2636073"/>
            <a:ext cx="919800" cy="12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g1033b6fc622_1_45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45826" y="91348"/>
            <a:ext cx="973125" cy="9381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3" name="Google Shape;663;g1033b6fc622_1_455"/>
          <p:cNvCxnSpPr/>
          <p:nvPr/>
        </p:nvCxnSpPr>
        <p:spPr>
          <a:xfrm>
            <a:off x="1257300" y="2014550"/>
            <a:ext cx="42900" cy="3443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664" name="Google Shape;664;g1033b6fc622_1_455"/>
          <p:cNvSpPr txBox="1"/>
          <p:nvPr/>
        </p:nvSpPr>
        <p:spPr>
          <a:xfrm>
            <a:off x="6042125" y="1058375"/>
            <a:ext cx="1540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 DPI</a:t>
            </a:r>
            <a:r>
              <a:rPr lang="fr-F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CHAA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g1033b6fc622_1_455"/>
          <p:cNvSpPr txBox="1"/>
          <p:nvPr/>
        </p:nvSpPr>
        <p:spPr>
          <a:xfrm>
            <a:off x="2347047" y="4283025"/>
            <a:ext cx="21123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Serveur PACS Telemis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g1033b6fc622_1_455"/>
          <p:cNvSpPr txBox="1"/>
          <p:nvPr/>
        </p:nvSpPr>
        <p:spPr>
          <a:xfrm>
            <a:off x="597799" y="6541575"/>
            <a:ext cx="15405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Bureau virtuel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7" name="Google Shape;667;g1033b6fc622_1_455" descr="Server PNG Transparent Images | PNG All">
            <a:hlinkClick r:id="rId5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40228" y="3002798"/>
            <a:ext cx="919800" cy="12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g1033b6fc622_1_45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94072" y="5228583"/>
            <a:ext cx="1345425" cy="12927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9" name="Google Shape;669;g1033b6fc622_1_455"/>
          <p:cNvCxnSpPr/>
          <p:nvPr/>
        </p:nvCxnSpPr>
        <p:spPr>
          <a:xfrm>
            <a:off x="2138151" y="6305325"/>
            <a:ext cx="5405700" cy="9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70" name="Google Shape;670;g1033b6fc622_1_455"/>
          <p:cNvCxnSpPr/>
          <p:nvPr/>
        </p:nvCxnSpPr>
        <p:spPr>
          <a:xfrm>
            <a:off x="3373900" y="5064375"/>
            <a:ext cx="4069800" cy="1013400"/>
          </a:xfrm>
          <a:prstGeom prst="bentConnector3">
            <a:avLst>
              <a:gd name="adj1" fmla="val -5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671" name="Google Shape;671;g1033b6fc622_1_455"/>
          <p:cNvSpPr txBox="1"/>
          <p:nvPr/>
        </p:nvSpPr>
        <p:spPr>
          <a:xfrm>
            <a:off x="7550751" y="6541575"/>
            <a:ext cx="22773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Supervision Surgimedia</a:t>
            </a:r>
            <a:r>
              <a:rPr lang="fr-FR" sz="10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2" name="Google Shape;672;g1033b6fc622_1_455"/>
          <p:cNvCxnSpPr/>
          <p:nvPr/>
        </p:nvCxnSpPr>
        <p:spPr>
          <a:xfrm rot="10800000" flipH="1">
            <a:off x="2138300" y="5106450"/>
            <a:ext cx="1034100" cy="970800"/>
          </a:xfrm>
          <a:prstGeom prst="bentConnector3">
            <a:avLst>
              <a:gd name="adj1" fmla="val 9794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73" name="Google Shape;673;g1033b6fc622_1_455"/>
          <p:cNvCxnSpPr/>
          <p:nvPr/>
        </p:nvCxnSpPr>
        <p:spPr>
          <a:xfrm rot="10800000" flipH="1">
            <a:off x="2074914" y="835904"/>
            <a:ext cx="3967200" cy="87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674" name="Google Shape;674;g1033b6fc622_1_455"/>
          <p:cNvSpPr txBox="1"/>
          <p:nvPr/>
        </p:nvSpPr>
        <p:spPr>
          <a:xfrm>
            <a:off x="2673575" y="563200"/>
            <a:ext cx="3107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5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Data perf/ventil/scope</a:t>
            </a:r>
            <a:endParaRPr sz="1500" b="1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5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HL7/H’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5" name="Google Shape;675;g1033b6fc622_1_455">
            <a:hlinkClick r:id="rId5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8200" y="539318"/>
            <a:ext cx="919800" cy="858457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g1033b6fc622_1_455"/>
          <p:cNvSpPr txBox="1"/>
          <p:nvPr/>
        </p:nvSpPr>
        <p:spPr>
          <a:xfrm>
            <a:off x="799098" y="1493025"/>
            <a:ext cx="12903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Réseau DPI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7" name="Google Shape;677;g1033b6fc622_1_455" descr="Travailler à domicile à partir du Wi-Fi personnel contour">
            <a:hlinkClick r:id="rId11" action="ppaction://hlinksldjump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772769" y="6224951"/>
            <a:ext cx="613106" cy="611374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g1033b6fc622_1_455"/>
          <p:cNvSpPr txBox="1"/>
          <p:nvPr/>
        </p:nvSpPr>
        <p:spPr>
          <a:xfrm>
            <a:off x="7490894" y="1883298"/>
            <a:ext cx="19518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Ecrans de visualisations 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0" name="Google Shape;680;g1033b6fc622_1_455"/>
          <p:cNvCxnSpPr>
            <a:stCxn id="679" idx="2"/>
            <a:endCxn id="668" idx="0"/>
          </p:cNvCxnSpPr>
          <p:nvPr/>
        </p:nvCxnSpPr>
        <p:spPr>
          <a:xfrm>
            <a:off x="8466794" y="2161998"/>
            <a:ext cx="0" cy="3066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681" name="Google Shape;681;g1033b6fc622_1_45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537435" y="4000197"/>
            <a:ext cx="1083773" cy="48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g1033b6fc622_1_45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62349" y="943764"/>
            <a:ext cx="1433922" cy="744852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g1033b6fc622_1_455"/>
          <p:cNvSpPr txBox="1"/>
          <p:nvPr/>
        </p:nvSpPr>
        <p:spPr>
          <a:xfrm>
            <a:off x="10200303" y="1688625"/>
            <a:ext cx="17580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Caméra Scialytique 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4" name="Google Shape;684;g1033b6fc622_1_455"/>
          <p:cNvCxnSpPr>
            <a:stCxn id="683" idx="2"/>
            <a:endCxn id="681" idx="0"/>
          </p:cNvCxnSpPr>
          <p:nvPr/>
        </p:nvCxnSpPr>
        <p:spPr>
          <a:xfrm>
            <a:off x="11079303" y="1967325"/>
            <a:ext cx="0" cy="20328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685" name="Google Shape;685;g1033b6fc622_1_45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886576" y="943776"/>
            <a:ext cx="1160420" cy="858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6" name="Google Shape;686;g1033b6fc622_1_455"/>
          <p:cNvCxnSpPr>
            <a:stCxn id="668" idx="3"/>
            <a:endCxn id="681" idx="2"/>
          </p:cNvCxnSpPr>
          <p:nvPr/>
        </p:nvCxnSpPr>
        <p:spPr>
          <a:xfrm rot="10800000" flipH="1">
            <a:off x="9139497" y="4483243"/>
            <a:ext cx="1939800" cy="1391700"/>
          </a:xfrm>
          <a:prstGeom prst="bentConnector2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36" name="Google Shape;309;p2" descr="Actualiser contour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FFFCE713-A508-4F50-B11F-8B32971332D4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521125" y="6224950"/>
            <a:ext cx="613106" cy="61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Google Shape;691;g1033b6fc622_1_6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1950" y="5625015"/>
            <a:ext cx="428700" cy="305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g1033b6fc622_1_6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2725" y="386452"/>
            <a:ext cx="428700" cy="305697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g1033b6fc622_1_606"/>
          <p:cNvSpPr/>
          <p:nvPr/>
        </p:nvSpPr>
        <p:spPr>
          <a:xfrm>
            <a:off x="5886600" y="-85725"/>
            <a:ext cx="6305400" cy="6957900"/>
          </a:xfrm>
          <a:prstGeom prst="rect">
            <a:avLst/>
          </a:prstGeom>
          <a:solidFill>
            <a:srgbClr val="D5DBE5">
              <a:alpha val="3607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g1033b6fc622_1_606"/>
          <p:cNvSpPr/>
          <p:nvPr/>
        </p:nvSpPr>
        <p:spPr>
          <a:xfrm>
            <a:off x="16850" y="-59550"/>
            <a:ext cx="5886600" cy="7043700"/>
          </a:xfrm>
          <a:prstGeom prst="rect">
            <a:avLst/>
          </a:prstGeom>
          <a:solidFill>
            <a:srgbClr val="2BC116">
              <a:alpha val="1294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5" name="Google Shape;695;g1033b6fc622_1_60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8200" y="539318"/>
            <a:ext cx="919800" cy="858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g1033b6fc622_1_606">
            <a:hlinkClick r:id="rId4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2899" y="5599150"/>
            <a:ext cx="1022400" cy="842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g1033b6fc622_1_606" descr="Server PNG Transparent Images | PNG A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81303" y="2636073"/>
            <a:ext cx="919800" cy="12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g1033b6fc622_1_60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92851" y="294973"/>
            <a:ext cx="973125" cy="9381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9" name="Google Shape;699;g1033b6fc622_1_606"/>
          <p:cNvCxnSpPr/>
          <p:nvPr/>
        </p:nvCxnSpPr>
        <p:spPr>
          <a:xfrm>
            <a:off x="1257300" y="2014550"/>
            <a:ext cx="42900" cy="3443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00" name="Google Shape;700;g1033b6fc622_1_606"/>
          <p:cNvSpPr txBox="1"/>
          <p:nvPr/>
        </p:nvSpPr>
        <p:spPr>
          <a:xfrm>
            <a:off x="6111362" y="1356088"/>
            <a:ext cx="1540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 DPI</a:t>
            </a:r>
            <a:r>
              <a:rPr lang="fr-FR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CHAA</a:t>
            </a:r>
            <a:endParaRPr sz="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g1033b6fc622_1_606"/>
          <p:cNvSpPr txBox="1"/>
          <p:nvPr/>
        </p:nvSpPr>
        <p:spPr>
          <a:xfrm>
            <a:off x="2347047" y="4283025"/>
            <a:ext cx="21123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Serveur PACS Telemis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g1033b6fc622_1_606"/>
          <p:cNvSpPr txBox="1"/>
          <p:nvPr/>
        </p:nvSpPr>
        <p:spPr>
          <a:xfrm>
            <a:off x="597799" y="6541575"/>
            <a:ext cx="15405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Bureau virtuel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3" name="Google Shape;703;g1033b6fc622_1_606" descr="Server PNG Transparent Images | PNG All">
            <a:hlinkClick r:id="rId4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40228" y="3002798"/>
            <a:ext cx="919800" cy="12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g1033b6fc622_1_60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16084" y="5131495"/>
            <a:ext cx="1345425" cy="1292720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g1033b6fc622_1_606"/>
          <p:cNvSpPr txBox="1"/>
          <p:nvPr/>
        </p:nvSpPr>
        <p:spPr>
          <a:xfrm>
            <a:off x="7902551" y="6541600"/>
            <a:ext cx="22773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Supervision Surgimedia</a:t>
            </a:r>
            <a:r>
              <a:rPr lang="fr-FR" sz="10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6" name="Google Shape;706;g1033b6fc622_1_606"/>
          <p:cNvCxnSpPr/>
          <p:nvPr/>
        </p:nvCxnSpPr>
        <p:spPr>
          <a:xfrm rot="10800000" flipH="1">
            <a:off x="2138300" y="5106450"/>
            <a:ext cx="1034100" cy="970800"/>
          </a:xfrm>
          <a:prstGeom prst="bentConnector3">
            <a:avLst>
              <a:gd name="adj1" fmla="val 9794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07" name="Google Shape;707;g1033b6fc622_1_606"/>
          <p:cNvSpPr txBox="1"/>
          <p:nvPr/>
        </p:nvSpPr>
        <p:spPr>
          <a:xfrm>
            <a:off x="799098" y="1493025"/>
            <a:ext cx="12903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Réseau DPI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8" name="Google Shape;708;g1033b6fc622_1_60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100626" y="2258488"/>
            <a:ext cx="2277300" cy="1434365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g1033b6fc622_1_606"/>
          <p:cNvSpPr txBox="1"/>
          <p:nvPr/>
        </p:nvSpPr>
        <p:spPr>
          <a:xfrm>
            <a:off x="7930671" y="3925500"/>
            <a:ext cx="26172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Amplificateur de brillance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0" name="Google Shape;710;g1033b6fc622_1_606"/>
          <p:cNvCxnSpPr/>
          <p:nvPr/>
        </p:nvCxnSpPr>
        <p:spPr>
          <a:xfrm flipH="1">
            <a:off x="8887909" y="4449233"/>
            <a:ext cx="1800" cy="564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711" name="Google Shape;711;g1033b6fc622_1_606">
            <a:hlinkClick r:id="rId11" action="ppaction://hlinksldjump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423501" y="1946576"/>
            <a:ext cx="837061" cy="1292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2" name="Google Shape;712;g1033b6fc622_1_606"/>
          <p:cNvCxnSpPr/>
          <p:nvPr/>
        </p:nvCxnSpPr>
        <p:spPr>
          <a:xfrm>
            <a:off x="5414975" y="2343150"/>
            <a:ext cx="2529000" cy="885900"/>
          </a:xfrm>
          <a:prstGeom prst="bentConnector3">
            <a:avLst>
              <a:gd name="adj1" fmla="val 23728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13" name="Google Shape;713;g1033b6fc622_1_606"/>
          <p:cNvSpPr txBox="1"/>
          <p:nvPr/>
        </p:nvSpPr>
        <p:spPr>
          <a:xfrm>
            <a:off x="4125000" y="3322938"/>
            <a:ext cx="15648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Serveur Dosewatch</a:t>
            </a:r>
            <a:endParaRPr sz="121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g1033b6fc622_1_606"/>
          <p:cNvSpPr txBox="1"/>
          <p:nvPr/>
        </p:nvSpPr>
        <p:spPr>
          <a:xfrm>
            <a:off x="5719371" y="2894300"/>
            <a:ext cx="26172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1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DICOM MPPS</a:t>
            </a:r>
            <a:endParaRPr sz="19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5" name="Google Shape;715;g1033b6fc622_1_606"/>
          <p:cNvCxnSpPr/>
          <p:nvPr/>
        </p:nvCxnSpPr>
        <p:spPr>
          <a:xfrm rot="10800000" flipH="1">
            <a:off x="2074914" y="835904"/>
            <a:ext cx="3967200" cy="87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16" name="Google Shape;716;g1033b6fc622_1_606"/>
          <p:cNvSpPr txBox="1"/>
          <p:nvPr/>
        </p:nvSpPr>
        <p:spPr>
          <a:xfrm>
            <a:off x="2673575" y="563200"/>
            <a:ext cx="3107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5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Data perf/ventil/scope</a:t>
            </a:r>
            <a:endParaRPr sz="1500" b="1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5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HL7/H’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" name="Google Shape;717;g1033b6fc622_1_606" descr="Travailler à domicile à partir du Wi-Fi personnel contour">
            <a:hlinkClick r:id="rId13" action="ppaction://hlinksldjump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772769" y="6224951"/>
            <a:ext cx="613106" cy="611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9" name="Google Shape;719;g1033b6fc622_1_606"/>
          <p:cNvCxnSpPr/>
          <p:nvPr/>
        </p:nvCxnSpPr>
        <p:spPr>
          <a:xfrm>
            <a:off x="2138151" y="6305325"/>
            <a:ext cx="5405700" cy="9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20" name="Google Shape;720;g1033b6fc622_1_606"/>
          <p:cNvCxnSpPr/>
          <p:nvPr/>
        </p:nvCxnSpPr>
        <p:spPr>
          <a:xfrm>
            <a:off x="3373900" y="5064375"/>
            <a:ext cx="4069800" cy="1013400"/>
          </a:xfrm>
          <a:prstGeom prst="bentConnector3">
            <a:avLst>
              <a:gd name="adj1" fmla="val -5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32" name="Google Shape;309;p2" descr="Actualiser contour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57F2F082-6C2B-4E63-84E2-76F4850D72B7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521125" y="6224950"/>
            <a:ext cx="613106" cy="61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Google Shape;725;g1015b40a687_3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2000" y="4388800"/>
            <a:ext cx="1610100" cy="16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g1015b40a687_3_25"/>
          <p:cNvSpPr/>
          <p:nvPr/>
        </p:nvSpPr>
        <p:spPr>
          <a:xfrm>
            <a:off x="8627100" y="-49950"/>
            <a:ext cx="3564900" cy="6957900"/>
          </a:xfrm>
          <a:prstGeom prst="rect">
            <a:avLst/>
          </a:prstGeom>
          <a:solidFill>
            <a:srgbClr val="D5DBE5">
              <a:alpha val="36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g1015b40a687_3_25"/>
          <p:cNvSpPr/>
          <p:nvPr/>
        </p:nvSpPr>
        <p:spPr>
          <a:xfrm>
            <a:off x="0" y="-92850"/>
            <a:ext cx="8627100" cy="7043700"/>
          </a:xfrm>
          <a:prstGeom prst="rect">
            <a:avLst/>
          </a:prstGeom>
          <a:solidFill>
            <a:srgbClr val="2BC116">
              <a:alpha val="1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8" name="Google Shape;728;g1015b40a687_3_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9950" y="4615486"/>
            <a:ext cx="1842050" cy="1160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g1015b40a687_3_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7975" y="4142400"/>
            <a:ext cx="613100" cy="9468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0" name="Google Shape;730;g1015b40a687_3_25"/>
          <p:cNvCxnSpPr>
            <a:stCxn id="728" idx="1"/>
            <a:endCxn id="725" idx="3"/>
          </p:cNvCxnSpPr>
          <p:nvPr/>
        </p:nvCxnSpPr>
        <p:spPr>
          <a:xfrm rot="10800000">
            <a:off x="7712050" y="5193791"/>
            <a:ext cx="2637900" cy="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731" name="Google Shape;731;g1015b40a687_3_25"/>
          <p:cNvCxnSpPr>
            <a:endCxn id="732" idx="2"/>
          </p:cNvCxnSpPr>
          <p:nvPr/>
        </p:nvCxnSpPr>
        <p:spPr>
          <a:xfrm rot="10800000">
            <a:off x="7170713" y="1983825"/>
            <a:ext cx="41100" cy="263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med" len="med"/>
          </a:ln>
        </p:spPr>
      </p:cxnSp>
      <p:cxnSp>
        <p:nvCxnSpPr>
          <p:cNvPr id="733" name="Google Shape;733;g1015b40a687_3_25"/>
          <p:cNvCxnSpPr/>
          <p:nvPr/>
        </p:nvCxnSpPr>
        <p:spPr>
          <a:xfrm>
            <a:off x="1903125" y="1691475"/>
            <a:ext cx="4242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734" name="Google Shape;734;g1015b40a687_3_25"/>
          <p:cNvCxnSpPr/>
          <p:nvPr/>
        </p:nvCxnSpPr>
        <p:spPr>
          <a:xfrm>
            <a:off x="1989850" y="2070075"/>
            <a:ext cx="4702500" cy="2560200"/>
          </a:xfrm>
          <a:prstGeom prst="bentConnector3">
            <a:avLst>
              <a:gd name="adj1" fmla="val 100410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triangle" w="med" len="med"/>
          </a:ln>
        </p:spPr>
      </p:cxnSp>
      <p:pic>
        <p:nvPicPr>
          <p:cNvPr id="735" name="Google Shape;735;g1015b40a687_3_25" descr="Server PNG Transparent Images | PNG A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58580" y="2599700"/>
            <a:ext cx="760095" cy="993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6" name="Google Shape;736;g1015b40a687_3_25"/>
          <p:cNvCxnSpPr>
            <a:stCxn id="729" idx="1"/>
            <a:endCxn id="735" idx="2"/>
          </p:cNvCxnSpPr>
          <p:nvPr/>
        </p:nvCxnSpPr>
        <p:spPr>
          <a:xfrm rot="10800000">
            <a:off x="3738575" y="3592809"/>
            <a:ext cx="1769400" cy="10230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737" name="Google Shape;737;g1015b40a687_3_25"/>
          <p:cNvCxnSpPr>
            <a:endCxn id="738" idx="2"/>
          </p:cNvCxnSpPr>
          <p:nvPr/>
        </p:nvCxnSpPr>
        <p:spPr>
          <a:xfrm rot="10800000">
            <a:off x="1455700" y="2431575"/>
            <a:ext cx="4052400" cy="23565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739" name="Google Shape;739;g1015b40a687_3_25"/>
          <p:cNvCxnSpPr/>
          <p:nvPr/>
        </p:nvCxnSpPr>
        <p:spPr>
          <a:xfrm rot="10800000">
            <a:off x="2073000" y="5412250"/>
            <a:ext cx="3876600" cy="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triangle" w="med" len="med"/>
          </a:ln>
        </p:spPr>
      </p:cxnSp>
      <p:pic>
        <p:nvPicPr>
          <p:cNvPr id="740" name="Google Shape;740;g1015b40a687_3_25" descr="Travailler à domicile à partir du Wi-Fi personnel contour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72769" y="6224951"/>
            <a:ext cx="613106" cy="611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2" name="Google Shape;742;g1015b40a687_3_25"/>
          <p:cNvCxnSpPr>
            <a:stCxn id="735" idx="3"/>
            <a:endCxn id="729" idx="0"/>
          </p:cNvCxnSpPr>
          <p:nvPr/>
        </p:nvCxnSpPr>
        <p:spPr>
          <a:xfrm>
            <a:off x="4118674" y="3096200"/>
            <a:ext cx="1695900" cy="10461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743" name="Google Shape;743;g1015b40a687_3_25"/>
          <p:cNvCxnSpPr>
            <a:endCxn id="729" idx="0"/>
          </p:cNvCxnSpPr>
          <p:nvPr/>
        </p:nvCxnSpPr>
        <p:spPr>
          <a:xfrm>
            <a:off x="1987125" y="2248800"/>
            <a:ext cx="3827400" cy="18936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744" name="Google Shape;744;g1015b40a687_3_25"/>
          <p:cNvSpPr/>
          <p:nvPr/>
        </p:nvSpPr>
        <p:spPr>
          <a:xfrm>
            <a:off x="6636575" y="1130475"/>
            <a:ext cx="10683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g1015b40a687_3_25"/>
          <p:cNvSpPr txBox="1"/>
          <p:nvPr/>
        </p:nvSpPr>
        <p:spPr>
          <a:xfrm>
            <a:off x="6708713" y="1152525"/>
            <a:ext cx="924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Système</a:t>
            </a: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reporting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g1015b40a687_3_25"/>
          <p:cNvSpPr/>
          <p:nvPr/>
        </p:nvSpPr>
        <p:spPr>
          <a:xfrm>
            <a:off x="921550" y="1556175"/>
            <a:ext cx="10683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g1015b40a687_3_25"/>
          <p:cNvSpPr/>
          <p:nvPr/>
        </p:nvSpPr>
        <p:spPr>
          <a:xfrm>
            <a:off x="1004700" y="5004525"/>
            <a:ext cx="10683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g1015b40a687_3_25"/>
          <p:cNvSpPr txBox="1"/>
          <p:nvPr/>
        </p:nvSpPr>
        <p:spPr>
          <a:xfrm>
            <a:off x="1174750" y="1793775"/>
            <a:ext cx="56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g1015b40a687_3_25"/>
          <p:cNvSpPr txBox="1"/>
          <p:nvPr/>
        </p:nvSpPr>
        <p:spPr>
          <a:xfrm>
            <a:off x="1257888" y="5254263"/>
            <a:ext cx="56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g1015b40a687_3_25"/>
          <p:cNvSpPr txBox="1"/>
          <p:nvPr/>
        </p:nvSpPr>
        <p:spPr>
          <a:xfrm>
            <a:off x="4438700" y="2710163"/>
            <a:ext cx="1255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Examens programmés et réalisés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g1015b40a687_3_25"/>
          <p:cNvSpPr txBox="1"/>
          <p:nvPr/>
        </p:nvSpPr>
        <p:spPr>
          <a:xfrm>
            <a:off x="2873825" y="1945475"/>
            <a:ext cx="194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rapport de dose en  HL7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g1015b40a687_3_25"/>
          <p:cNvSpPr txBox="1"/>
          <p:nvPr/>
        </p:nvSpPr>
        <p:spPr>
          <a:xfrm>
            <a:off x="2812700" y="5137900"/>
            <a:ext cx="288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Rapport de dose (résultat &amp; HL7)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g1015b40a687_3_25"/>
          <p:cNvSpPr txBox="1"/>
          <p:nvPr/>
        </p:nvSpPr>
        <p:spPr>
          <a:xfrm>
            <a:off x="3771300" y="4314050"/>
            <a:ext cx="176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Dose report (RDSR)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g1015b40a687_3_25"/>
          <p:cNvSpPr txBox="1"/>
          <p:nvPr/>
        </p:nvSpPr>
        <p:spPr>
          <a:xfrm>
            <a:off x="832825" y="3152700"/>
            <a:ext cx="1512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Rapport de dose(MPPS, RDSR &amp; HL7)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g1015b40a687_3_25"/>
          <p:cNvSpPr txBox="1"/>
          <p:nvPr/>
        </p:nvSpPr>
        <p:spPr>
          <a:xfrm>
            <a:off x="0" y="50475"/>
            <a:ext cx="10887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 b="1">
                <a:latin typeface="Calibri"/>
                <a:ea typeface="Calibri"/>
                <a:cs typeface="Calibri"/>
                <a:sym typeface="Calibri"/>
              </a:rPr>
              <a:t>Dosewatch</a:t>
            </a:r>
            <a:endParaRPr sz="2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latin typeface="Calibri"/>
                <a:ea typeface="Calibri"/>
                <a:cs typeface="Calibri"/>
                <a:sym typeface="Calibri"/>
              </a:rPr>
              <a:t>Solution logicielle conçue pour assurer la récupération automatique et l’analyse des données dosimétriques des patients en imagerie médicale.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09;p2" descr="Actualiser contour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CBA6601A-C812-42B2-B4B0-D102D71F009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521125" y="6224950"/>
            <a:ext cx="613106" cy="61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g105ce248110_0_37" descr="Travailler à domicile à partir du Wi-Fi personnel contour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7344" y="6239226"/>
            <a:ext cx="613106" cy="61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g105ce248110_0_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49872" y="1670118"/>
            <a:ext cx="3044825" cy="130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g105ce248110_0_37" descr="Server PNG Transparent Images | PNG A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08405" y="1660343"/>
            <a:ext cx="1122900" cy="1461127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g105ce248110_0_37"/>
          <p:cNvSpPr txBox="1"/>
          <p:nvPr/>
        </p:nvSpPr>
        <p:spPr>
          <a:xfrm>
            <a:off x="922726" y="3792975"/>
            <a:ext cx="28278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GTWSYM1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adresse IP : 192.168.132.109 sur le réseau infinity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adresse IP : 10.73.1.145 sur le réseau SIHC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Services : </a:t>
            </a:r>
            <a:r>
              <a:rPr lang="fr-FR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BLOC OPERATOIRE – SSPI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g105ce248110_0_37"/>
          <p:cNvSpPr txBox="1"/>
          <p:nvPr/>
        </p:nvSpPr>
        <p:spPr>
          <a:xfrm>
            <a:off x="1182816" y="3224875"/>
            <a:ext cx="14640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Serveur DRAGER Moniteur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4" name="Google Shape;764;g105ce248110_0_37"/>
          <p:cNvCxnSpPr/>
          <p:nvPr/>
        </p:nvCxnSpPr>
        <p:spPr>
          <a:xfrm flipH="1">
            <a:off x="2813852" y="2626748"/>
            <a:ext cx="2434500" cy="15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65" name="Google Shape;765;g105ce248110_0_37"/>
          <p:cNvSpPr/>
          <p:nvPr/>
        </p:nvSpPr>
        <p:spPr>
          <a:xfrm>
            <a:off x="5343450" y="914500"/>
            <a:ext cx="5285700" cy="3439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g105ce248110_0_37"/>
          <p:cNvSpPr txBox="1"/>
          <p:nvPr/>
        </p:nvSpPr>
        <p:spPr>
          <a:xfrm>
            <a:off x="6604673" y="3226368"/>
            <a:ext cx="112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Centrale DRAGER SSPI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g105ce248110_0_37"/>
          <p:cNvSpPr txBox="1"/>
          <p:nvPr/>
        </p:nvSpPr>
        <p:spPr>
          <a:xfrm>
            <a:off x="9114229" y="2975087"/>
            <a:ext cx="1122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SSPI (Réveil)</a:t>
            </a:r>
            <a:endParaRPr sz="1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8" name="Google Shape;768;g105ce248110_0_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19650" y="2169752"/>
            <a:ext cx="428700" cy="305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09;p2" descr="Actualiser contour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CB2DB146-0F14-4B55-B2B5-2EE5214A008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521125" y="6224950"/>
            <a:ext cx="613106" cy="61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1033b6fc622_0_149"/>
          <p:cNvPicPr preferRelativeResize="0"/>
          <p:nvPr/>
        </p:nvPicPr>
        <p:blipFill rotWithShape="1">
          <a:blip r:embed="rId3">
            <a:alphaModFix amt="9000"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1033b6fc622_0_149"/>
          <p:cNvSpPr txBox="1"/>
          <p:nvPr/>
        </p:nvSpPr>
        <p:spPr>
          <a:xfrm>
            <a:off x="3157550" y="1509800"/>
            <a:ext cx="3143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-FR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Responsabilité service biomédical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1033b6fc622_0_149"/>
          <p:cNvSpPr txBox="1"/>
          <p:nvPr/>
        </p:nvSpPr>
        <p:spPr>
          <a:xfrm>
            <a:off x="3062300" y="2919425"/>
            <a:ext cx="6415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-FR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Responsabilité partagée entre le service biomédical </a:t>
            </a:r>
            <a:r>
              <a:rPr lang="fr-FR" sz="1700">
                <a:latin typeface="Calibri"/>
                <a:ea typeface="Calibri"/>
                <a:cs typeface="Calibri"/>
                <a:sym typeface="Calibri"/>
              </a:rPr>
              <a:t>et</a:t>
            </a:r>
            <a:r>
              <a:rPr lang="fr-FR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DSI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1033b6fc622_0_149"/>
          <p:cNvSpPr txBox="1"/>
          <p:nvPr/>
        </p:nvSpPr>
        <p:spPr>
          <a:xfrm>
            <a:off x="3100400" y="4353238"/>
            <a:ext cx="6415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-FR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Responsabilité DSI </a:t>
            </a:r>
            <a:r>
              <a:rPr lang="fr-FR" sz="1700">
                <a:latin typeface="Calibri"/>
                <a:ea typeface="Calibri"/>
                <a:cs typeface="Calibri"/>
                <a:sym typeface="Calibri"/>
              </a:rPr>
              <a:t>et </a:t>
            </a:r>
            <a:r>
              <a:rPr lang="fr-FR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communication </a:t>
            </a:r>
            <a:r>
              <a:rPr lang="fr-FR" sz="1700">
                <a:latin typeface="Calibri"/>
                <a:ea typeface="Calibri"/>
                <a:cs typeface="Calibri"/>
                <a:sym typeface="Calibri"/>
              </a:rPr>
              <a:t>avec</a:t>
            </a:r>
            <a:r>
              <a:rPr lang="fr-FR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 service biomédical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" name="Google Shape;97;g1033b6fc622_0_149"/>
          <p:cNvCxnSpPr/>
          <p:nvPr/>
        </p:nvCxnSpPr>
        <p:spPr>
          <a:xfrm rot="10800000" flipH="1">
            <a:off x="1290675" y="1509800"/>
            <a:ext cx="1614600" cy="285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8" name="Google Shape;98;g1033b6fc622_0_149"/>
          <p:cNvCxnSpPr/>
          <p:nvPr/>
        </p:nvCxnSpPr>
        <p:spPr>
          <a:xfrm rot="10800000" flipH="1">
            <a:off x="1290675" y="4391100"/>
            <a:ext cx="1614600" cy="285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9" name="Google Shape;99;g1033b6fc622_0_149"/>
          <p:cNvCxnSpPr/>
          <p:nvPr/>
        </p:nvCxnSpPr>
        <p:spPr>
          <a:xfrm rot="10800000" flipH="1">
            <a:off x="1290675" y="2928288"/>
            <a:ext cx="1614600" cy="285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0" name="Google Shape;100;g1033b6fc622_0_149"/>
          <p:cNvSpPr txBox="1"/>
          <p:nvPr/>
        </p:nvSpPr>
        <p:spPr>
          <a:xfrm>
            <a:off x="3145700" y="1168100"/>
            <a:ext cx="6324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-FR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Informations vitales du  patient récupérées par un Dispositif médical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1033b6fc622_0_149"/>
          <p:cNvSpPr txBox="1"/>
          <p:nvPr/>
        </p:nvSpPr>
        <p:spPr>
          <a:xfrm>
            <a:off x="3081350" y="2553425"/>
            <a:ext cx="7591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-FR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Communication des données des DM vers les centralisateurs d’information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1033b6fc622_0_149"/>
          <p:cNvSpPr txBox="1"/>
          <p:nvPr/>
        </p:nvSpPr>
        <p:spPr>
          <a:xfrm>
            <a:off x="3062300" y="4011063"/>
            <a:ext cx="6415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-FR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communiquée entre les réseaux et les serveurs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g1033b6fc622_0_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0738" y="5039450"/>
            <a:ext cx="56123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1033b6fc622_0_1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0212" y="5767400"/>
            <a:ext cx="670969" cy="4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1033b6fc622_0_149"/>
          <p:cNvSpPr txBox="1"/>
          <p:nvPr/>
        </p:nvSpPr>
        <p:spPr>
          <a:xfrm>
            <a:off x="2993300" y="5102388"/>
            <a:ext cx="214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Connexion par prise RJ45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1033b6fc622_0_149"/>
          <p:cNvSpPr txBox="1"/>
          <p:nvPr/>
        </p:nvSpPr>
        <p:spPr>
          <a:xfrm>
            <a:off x="3074275" y="5790488"/>
            <a:ext cx="214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Connexion par prise </a:t>
            </a:r>
            <a:r>
              <a:rPr lang="fr-FR">
                <a:latin typeface="Calibri"/>
                <a:ea typeface="Calibri"/>
                <a:cs typeface="Calibri"/>
                <a:sym typeface="Calibri"/>
              </a:rPr>
              <a:t>HDMI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1033b6fc622_0_149"/>
          <p:cNvSpPr txBox="1"/>
          <p:nvPr/>
        </p:nvSpPr>
        <p:spPr>
          <a:xfrm>
            <a:off x="0" y="0"/>
            <a:ext cx="19407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100">
                <a:latin typeface="Calibri"/>
                <a:ea typeface="Calibri"/>
                <a:cs typeface="Calibri"/>
                <a:sym typeface="Calibri"/>
              </a:rPr>
              <a:t>Légende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1033b6fc622_0_331" descr="Travailler à domicile à partir du Wi-Fi personnel contou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7119" y="1424614"/>
            <a:ext cx="613106" cy="61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1033b6fc622_0_331" descr="Actualiser contou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7125" y="2381863"/>
            <a:ext cx="613106" cy="6113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1033b6fc622_0_331"/>
          <p:cNvSpPr txBox="1"/>
          <p:nvPr/>
        </p:nvSpPr>
        <p:spPr>
          <a:xfrm>
            <a:off x="2443175" y="1471625"/>
            <a:ext cx="5243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Retour à la cartographie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1033b6fc622_0_331"/>
          <p:cNvSpPr txBox="1"/>
          <p:nvPr/>
        </p:nvSpPr>
        <p:spPr>
          <a:xfrm>
            <a:off x="2443175" y="2487450"/>
            <a:ext cx="5243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Retour à la page précédente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1033b6fc622_0_3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0525" y="3402802"/>
            <a:ext cx="726300" cy="72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1033b6fc622_0_331"/>
          <p:cNvSpPr txBox="1"/>
          <p:nvPr/>
        </p:nvSpPr>
        <p:spPr>
          <a:xfrm>
            <a:off x="2366975" y="3630450"/>
            <a:ext cx="5243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Interaction en cliquant lorsque cette icône apparaît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1033b6fc622_0_331"/>
          <p:cNvSpPr txBox="1"/>
          <p:nvPr/>
        </p:nvSpPr>
        <p:spPr>
          <a:xfrm>
            <a:off x="0" y="0"/>
            <a:ext cx="41877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100">
                <a:latin typeface="Calibri"/>
                <a:ea typeface="Calibri"/>
                <a:cs typeface="Calibri"/>
                <a:sym typeface="Calibri"/>
              </a:rPr>
              <a:t>Boutons de navigation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g1033b6fc622_0_331"/>
          <p:cNvPicPr preferRelativeResize="0"/>
          <p:nvPr/>
        </p:nvPicPr>
        <p:blipFill rotWithShape="1">
          <a:blip r:embed="rId6">
            <a:alphaModFix amt="9000"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15b40a687_1_0"/>
          <p:cNvSpPr/>
          <p:nvPr/>
        </p:nvSpPr>
        <p:spPr>
          <a:xfrm>
            <a:off x="3771950" y="-71425"/>
            <a:ext cx="8420100" cy="6955200"/>
          </a:xfrm>
          <a:prstGeom prst="rect">
            <a:avLst/>
          </a:prstGeom>
          <a:solidFill>
            <a:srgbClr val="D5DBE5">
              <a:alpha val="3568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1015b40a687_1_0"/>
          <p:cNvSpPr/>
          <p:nvPr/>
        </p:nvSpPr>
        <p:spPr>
          <a:xfrm>
            <a:off x="-42850" y="0"/>
            <a:ext cx="3814800" cy="6886500"/>
          </a:xfrm>
          <a:prstGeom prst="rect">
            <a:avLst/>
          </a:prstGeom>
          <a:solidFill>
            <a:srgbClr val="2BC116">
              <a:alpha val="1294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g1015b40a687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448" y="5740363"/>
            <a:ext cx="973125" cy="80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015b40a687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1698" y="1435672"/>
            <a:ext cx="938660" cy="5735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130" name="Google Shape;130;g1015b40a68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8283" y="1651386"/>
            <a:ext cx="658232" cy="97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1015b40a687_1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34801" y="1676095"/>
            <a:ext cx="658250" cy="923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1015b40a687_1_0"/>
          <p:cNvPicPr preferRelativeResize="0"/>
          <p:nvPr/>
        </p:nvPicPr>
        <p:blipFill rotWithShape="1">
          <a:blip r:embed="rId7">
            <a:alphaModFix/>
          </a:blip>
          <a:srcRect l="15898" t="8466" r="18401" b="59943"/>
          <a:stretch/>
        </p:blipFill>
        <p:spPr>
          <a:xfrm>
            <a:off x="6744963" y="4173588"/>
            <a:ext cx="2385572" cy="57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1015b40a687_1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09756" y="3318779"/>
            <a:ext cx="1217303" cy="7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015b40a687_1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927859" y="3240300"/>
            <a:ext cx="507365" cy="110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1015b40a687_1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68525" y="235398"/>
            <a:ext cx="2085000" cy="59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1015b40a687_1_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3875" y="226038"/>
            <a:ext cx="658250" cy="614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1015b40a687_1_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85964" y="2276818"/>
            <a:ext cx="549438" cy="84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1015b40a687_1_0" descr="Server PNG Transparent Images | PNG All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505118" y="4276855"/>
            <a:ext cx="654085" cy="854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g1015b40a687_1_0"/>
          <p:cNvGrpSpPr/>
          <p:nvPr/>
        </p:nvGrpSpPr>
        <p:grpSpPr>
          <a:xfrm>
            <a:off x="7254703" y="2613795"/>
            <a:ext cx="1345422" cy="1055950"/>
            <a:chOff x="823875" y="238100"/>
            <a:chExt cx="1018950" cy="892000"/>
          </a:xfrm>
        </p:grpSpPr>
        <p:sp>
          <p:nvSpPr>
            <p:cNvPr id="140" name="Google Shape;140;g1015b40a687_1_0"/>
            <p:cNvSpPr/>
            <p:nvPr/>
          </p:nvSpPr>
          <p:spPr>
            <a:xfrm>
              <a:off x="1316700" y="705850"/>
              <a:ext cx="178950" cy="337325"/>
            </a:xfrm>
            <a:custGeom>
              <a:avLst/>
              <a:gdLst/>
              <a:ahLst/>
              <a:cxnLst/>
              <a:rect l="l" t="t" r="r" b="b"/>
              <a:pathLst>
                <a:path w="7158" h="13493" extrusionOk="0">
                  <a:moveTo>
                    <a:pt x="2232" y="1"/>
                  </a:moveTo>
                  <a:cubicBezTo>
                    <a:pt x="2232" y="1"/>
                    <a:pt x="1404" y="1337"/>
                    <a:pt x="1233" y="2034"/>
                  </a:cubicBezTo>
                  <a:cubicBezTo>
                    <a:pt x="959" y="3123"/>
                    <a:pt x="185" y="11346"/>
                    <a:pt x="0" y="13290"/>
                  </a:cubicBezTo>
                  <a:cubicBezTo>
                    <a:pt x="180" y="13326"/>
                    <a:pt x="860" y="13470"/>
                    <a:pt x="1282" y="13492"/>
                  </a:cubicBezTo>
                  <a:cubicBezTo>
                    <a:pt x="1831" y="12241"/>
                    <a:pt x="3104" y="9241"/>
                    <a:pt x="2821" y="8836"/>
                  </a:cubicBezTo>
                  <a:lnTo>
                    <a:pt x="3590" y="5593"/>
                  </a:lnTo>
                  <a:lnTo>
                    <a:pt x="3617" y="5593"/>
                  </a:lnTo>
                  <a:cubicBezTo>
                    <a:pt x="3734" y="6699"/>
                    <a:pt x="3856" y="7774"/>
                    <a:pt x="3941" y="8220"/>
                  </a:cubicBezTo>
                  <a:cubicBezTo>
                    <a:pt x="4112" y="9101"/>
                    <a:pt x="5142" y="12286"/>
                    <a:pt x="5525" y="13456"/>
                  </a:cubicBezTo>
                  <a:cubicBezTo>
                    <a:pt x="5525" y="13456"/>
                    <a:pt x="6361" y="13434"/>
                    <a:pt x="6739" y="13168"/>
                  </a:cubicBezTo>
                  <a:lnTo>
                    <a:pt x="6766" y="13168"/>
                  </a:lnTo>
                  <a:cubicBezTo>
                    <a:pt x="6762" y="11801"/>
                    <a:pt x="6690" y="9416"/>
                    <a:pt x="6681" y="9160"/>
                  </a:cubicBezTo>
                  <a:cubicBezTo>
                    <a:pt x="6654" y="8688"/>
                    <a:pt x="6555" y="8220"/>
                    <a:pt x="6384" y="7779"/>
                  </a:cubicBezTo>
                  <a:cubicBezTo>
                    <a:pt x="6384" y="7779"/>
                    <a:pt x="7158" y="3150"/>
                    <a:pt x="6856" y="2066"/>
                  </a:cubicBezTo>
                  <a:cubicBezTo>
                    <a:pt x="6559" y="1004"/>
                    <a:pt x="5736" y="64"/>
                    <a:pt x="5736" y="64"/>
                  </a:cubicBezTo>
                  <a:cubicBezTo>
                    <a:pt x="5146" y="134"/>
                    <a:pt x="4608" y="159"/>
                    <a:pt x="4140" y="159"/>
                  </a:cubicBezTo>
                  <a:cubicBezTo>
                    <a:pt x="2965" y="159"/>
                    <a:pt x="2232" y="1"/>
                    <a:pt x="2232" y="1"/>
                  </a:cubicBezTo>
                  <a:close/>
                </a:path>
              </a:pathLst>
            </a:custGeom>
            <a:solidFill>
              <a:srgbClr val="96D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g1015b40a687_1_0"/>
            <p:cNvSpPr/>
            <p:nvPr/>
          </p:nvSpPr>
          <p:spPr>
            <a:xfrm>
              <a:off x="1380350" y="750775"/>
              <a:ext cx="44550" cy="197025"/>
            </a:xfrm>
            <a:custGeom>
              <a:avLst/>
              <a:gdLst/>
              <a:ahLst/>
              <a:cxnLst/>
              <a:rect l="l" t="t" r="r" b="b"/>
              <a:pathLst>
                <a:path w="1782" h="7881" extrusionOk="0">
                  <a:moveTo>
                    <a:pt x="25" y="1"/>
                  </a:moveTo>
                  <a:cubicBezTo>
                    <a:pt x="20" y="1"/>
                    <a:pt x="14" y="3"/>
                    <a:pt x="10" y="8"/>
                  </a:cubicBezTo>
                  <a:cubicBezTo>
                    <a:pt x="1" y="17"/>
                    <a:pt x="1" y="30"/>
                    <a:pt x="10" y="39"/>
                  </a:cubicBezTo>
                  <a:lnTo>
                    <a:pt x="91" y="116"/>
                  </a:lnTo>
                  <a:cubicBezTo>
                    <a:pt x="118" y="143"/>
                    <a:pt x="144" y="170"/>
                    <a:pt x="176" y="192"/>
                  </a:cubicBezTo>
                  <a:cubicBezTo>
                    <a:pt x="230" y="242"/>
                    <a:pt x="293" y="287"/>
                    <a:pt x="347" y="336"/>
                  </a:cubicBezTo>
                  <a:cubicBezTo>
                    <a:pt x="459" y="419"/>
                    <a:pt x="572" y="495"/>
                    <a:pt x="691" y="570"/>
                  </a:cubicBezTo>
                  <a:lnTo>
                    <a:pt x="691" y="570"/>
                  </a:lnTo>
                  <a:cubicBezTo>
                    <a:pt x="740" y="1177"/>
                    <a:pt x="798" y="1785"/>
                    <a:pt x="851" y="2396"/>
                  </a:cubicBezTo>
                  <a:lnTo>
                    <a:pt x="945" y="3319"/>
                  </a:lnTo>
                  <a:lnTo>
                    <a:pt x="995" y="3782"/>
                  </a:lnTo>
                  <a:cubicBezTo>
                    <a:pt x="1013" y="3939"/>
                    <a:pt x="1031" y="4092"/>
                    <a:pt x="1049" y="4245"/>
                  </a:cubicBezTo>
                  <a:lnTo>
                    <a:pt x="1161" y="5168"/>
                  </a:lnTo>
                  <a:cubicBezTo>
                    <a:pt x="1179" y="5325"/>
                    <a:pt x="1202" y="5478"/>
                    <a:pt x="1229" y="5631"/>
                  </a:cubicBezTo>
                  <a:lnTo>
                    <a:pt x="1301" y="6090"/>
                  </a:lnTo>
                  <a:lnTo>
                    <a:pt x="1337" y="6319"/>
                  </a:lnTo>
                  <a:lnTo>
                    <a:pt x="1355" y="6432"/>
                  </a:lnTo>
                  <a:lnTo>
                    <a:pt x="1386" y="6544"/>
                  </a:lnTo>
                  <a:lnTo>
                    <a:pt x="1503" y="6994"/>
                  </a:lnTo>
                  <a:cubicBezTo>
                    <a:pt x="1548" y="7142"/>
                    <a:pt x="1598" y="7291"/>
                    <a:pt x="1643" y="7439"/>
                  </a:cubicBezTo>
                  <a:lnTo>
                    <a:pt x="1782" y="7880"/>
                  </a:lnTo>
                  <a:lnTo>
                    <a:pt x="1670" y="7430"/>
                  </a:lnTo>
                  <a:cubicBezTo>
                    <a:pt x="1634" y="7282"/>
                    <a:pt x="1593" y="7129"/>
                    <a:pt x="1557" y="6981"/>
                  </a:cubicBezTo>
                  <a:lnTo>
                    <a:pt x="1458" y="6531"/>
                  </a:lnTo>
                  <a:lnTo>
                    <a:pt x="1436" y="6418"/>
                  </a:lnTo>
                  <a:lnTo>
                    <a:pt x="1418" y="6301"/>
                  </a:lnTo>
                  <a:lnTo>
                    <a:pt x="1391" y="6072"/>
                  </a:lnTo>
                  <a:lnTo>
                    <a:pt x="1337" y="5608"/>
                  </a:lnTo>
                  <a:cubicBezTo>
                    <a:pt x="1310" y="5456"/>
                    <a:pt x="1292" y="5303"/>
                    <a:pt x="1278" y="5150"/>
                  </a:cubicBezTo>
                  <a:lnTo>
                    <a:pt x="1188" y="4227"/>
                  </a:lnTo>
                  <a:lnTo>
                    <a:pt x="1094" y="3301"/>
                  </a:lnTo>
                  <a:lnTo>
                    <a:pt x="1004" y="2378"/>
                  </a:lnTo>
                  <a:cubicBezTo>
                    <a:pt x="941" y="1762"/>
                    <a:pt x="878" y="1146"/>
                    <a:pt x="801" y="530"/>
                  </a:cubicBezTo>
                  <a:cubicBezTo>
                    <a:pt x="801" y="512"/>
                    <a:pt x="788" y="494"/>
                    <a:pt x="774" y="489"/>
                  </a:cubicBezTo>
                  <a:cubicBezTo>
                    <a:pt x="644" y="422"/>
                    <a:pt x="518" y="350"/>
                    <a:pt x="392" y="269"/>
                  </a:cubicBezTo>
                  <a:cubicBezTo>
                    <a:pt x="329" y="228"/>
                    <a:pt x="266" y="188"/>
                    <a:pt x="212" y="147"/>
                  </a:cubicBezTo>
                  <a:cubicBezTo>
                    <a:pt x="180" y="125"/>
                    <a:pt x="149" y="102"/>
                    <a:pt x="122" y="80"/>
                  </a:cubicBezTo>
                  <a:lnTo>
                    <a:pt x="41" y="8"/>
                  </a:ln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96D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g1015b40a687_1_0"/>
            <p:cNvSpPr/>
            <p:nvPr/>
          </p:nvSpPr>
          <p:spPr>
            <a:xfrm>
              <a:off x="1210075" y="486850"/>
              <a:ext cx="25325" cy="14350"/>
            </a:xfrm>
            <a:custGeom>
              <a:avLst/>
              <a:gdLst/>
              <a:ahLst/>
              <a:cxnLst/>
              <a:rect l="l" t="t" r="r" b="b"/>
              <a:pathLst>
                <a:path w="1013" h="574" extrusionOk="0">
                  <a:moveTo>
                    <a:pt x="110" y="1"/>
                  </a:moveTo>
                  <a:cubicBezTo>
                    <a:pt x="94" y="1"/>
                    <a:pt x="79" y="3"/>
                    <a:pt x="64" y="6"/>
                  </a:cubicBezTo>
                  <a:cubicBezTo>
                    <a:pt x="41" y="15"/>
                    <a:pt x="23" y="33"/>
                    <a:pt x="14" y="56"/>
                  </a:cubicBezTo>
                  <a:cubicBezTo>
                    <a:pt x="5" y="74"/>
                    <a:pt x="1" y="92"/>
                    <a:pt x="1" y="114"/>
                  </a:cubicBezTo>
                  <a:cubicBezTo>
                    <a:pt x="1" y="146"/>
                    <a:pt x="5" y="177"/>
                    <a:pt x="19" y="209"/>
                  </a:cubicBezTo>
                  <a:cubicBezTo>
                    <a:pt x="32" y="267"/>
                    <a:pt x="59" y="326"/>
                    <a:pt x="95" y="380"/>
                  </a:cubicBezTo>
                  <a:lnTo>
                    <a:pt x="100" y="384"/>
                  </a:lnTo>
                  <a:cubicBezTo>
                    <a:pt x="100" y="388"/>
                    <a:pt x="104" y="391"/>
                    <a:pt x="108" y="391"/>
                  </a:cubicBezTo>
                  <a:cubicBezTo>
                    <a:pt x="110" y="391"/>
                    <a:pt x="112" y="390"/>
                    <a:pt x="113" y="389"/>
                  </a:cubicBezTo>
                  <a:cubicBezTo>
                    <a:pt x="118" y="389"/>
                    <a:pt x="122" y="380"/>
                    <a:pt x="118" y="375"/>
                  </a:cubicBezTo>
                  <a:lnTo>
                    <a:pt x="113" y="366"/>
                  </a:lnTo>
                  <a:cubicBezTo>
                    <a:pt x="91" y="312"/>
                    <a:pt x="77" y="254"/>
                    <a:pt x="68" y="200"/>
                  </a:cubicBezTo>
                  <a:cubicBezTo>
                    <a:pt x="64" y="173"/>
                    <a:pt x="64" y="141"/>
                    <a:pt x="64" y="114"/>
                  </a:cubicBezTo>
                  <a:cubicBezTo>
                    <a:pt x="68" y="92"/>
                    <a:pt x="77" y="74"/>
                    <a:pt x="86" y="74"/>
                  </a:cubicBezTo>
                  <a:cubicBezTo>
                    <a:pt x="104" y="74"/>
                    <a:pt x="127" y="78"/>
                    <a:pt x="145" y="87"/>
                  </a:cubicBezTo>
                  <a:cubicBezTo>
                    <a:pt x="167" y="101"/>
                    <a:pt x="194" y="114"/>
                    <a:pt x="217" y="132"/>
                  </a:cubicBezTo>
                  <a:cubicBezTo>
                    <a:pt x="262" y="164"/>
                    <a:pt x="307" y="200"/>
                    <a:pt x="352" y="240"/>
                  </a:cubicBezTo>
                  <a:cubicBezTo>
                    <a:pt x="442" y="321"/>
                    <a:pt x="540" y="393"/>
                    <a:pt x="648" y="452"/>
                  </a:cubicBezTo>
                  <a:cubicBezTo>
                    <a:pt x="671" y="470"/>
                    <a:pt x="702" y="483"/>
                    <a:pt x="729" y="497"/>
                  </a:cubicBezTo>
                  <a:cubicBezTo>
                    <a:pt x="756" y="510"/>
                    <a:pt x="783" y="524"/>
                    <a:pt x="815" y="533"/>
                  </a:cubicBezTo>
                  <a:cubicBezTo>
                    <a:pt x="869" y="555"/>
                    <a:pt x="932" y="569"/>
                    <a:pt x="995" y="573"/>
                  </a:cubicBezTo>
                  <a:cubicBezTo>
                    <a:pt x="999" y="573"/>
                    <a:pt x="1008" y="569"/>
                    <a:pt x="1008" y="564"/>
                  </a:cubicBezTo>
                  <a:cubicBezTo>
                    <a:pt x="1013" y="555"/>
                    <a:pt x="1008" y="546"/>
                    <a:pt x="999" y="542"/>
                  </a:cubicBezTo>
                  <a:cubicBezTo>
                    <a:pt x="941" y="528"/>
                    <a:pt x="887" y="506"/>
                    <a:pt x="837" y="474"/>
                  </a:cubicBezTo>
                  <a:cubicBezTo>
                    <a:pt x="810" y="465"/>
                    <a:pt x="788" y="447"/>
                    <a:pt x="761" y="434"/>
                  </a:cubicBezTo>
                  <a:cubicBezTo>
                    <a:pt x="738" y="420"/>
                    <a:pt x="711" y="402"/>
                    <a:pt x="689" y="384"/>
                  </a:cubicBezTo>
                  <a:lnTo>
                    <a:pt x="617" y="335"/>
                  </a:lnTo>
                  <a:lnTo>
                    <a:pt x="545" y="281"/>
                  </a:lnTo>
                  <a:cubicBezTo>
                    <a:pt x="500" y="249"/>
                    <a:pt x="455" y="213"/>
                    <a:pt x="406" y="173"/>
                  </a:cubicBezTo>
                  <a:cubicBezTo>
                    <a:pt x="361" y="137"/>
                    <a:pt x="311" y="96"/>
                    <a:pt x="262" y="60"/>
                  </a:cubicBezTo>
                  <a:cubicBezTo>
                    <a:pt x="235" y="42"/>
                    <a:pt x="203" y="29"/>
                    <a:pt x="176" y="15"/>
                  </a:cubicBezTo>
                  <a:cubicBezTo>
                    <a:pt x="155" y="5"/>
                    <a:pt x="132" y="1"/>
                    <a:pt x="110" y="1"/>
                  </a:cubicBezTo>
                  <a:close/>
                </a:path>
              </a:pathLst>
            </a:custGeom>
            <a:solidFill>
              <a:srgbClr val="8C5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g1015b40a687_1_0"/>
            <p:cNvSpPr/>
            <p:nvPr/>
          </p:nvSpPr>
          <p:spPr>
            <a:xfrm>
              <a:off x="1201200" y="497900"/>
              <a:ext cx="18350" cy="13425"/>
            </a:xfrm>
            <a:custGeom>
              <a:avLst/>
              <a:gdLst/>
              <a:ahLst/>
              <a:cxnLst/>
              <a:rect l="l" t="t" r="r" b="b"/>
              <a:pathLst>
                <a:path w="734" h="537" extrusionOk="0">
                  <a:moveTo>
                    <a:pt x="45" y="1"/>
                  </a:moveTo>
                  <a:cubicBezTo>
                    <a:pt x="36" y="5"/>
                    <a:pt x="23" y="10"/>
                    <a:pt x="14" y="14"/>
                  </a:cubicBezTo>
                  <a:lnTo>
                    <a:pt x="5" y="23"/>
                  </a:lnTo>
                  <a:cubicBezTo>
                    <a:pt x="0" y="28"/>
                    <a:pt x="0" y="37"/>
                    <a:pt x="5" y="41"/>
                  </a:cubicBezTo>
                  <a:cubicBezTo>
                    <a:pt x="7" y="44"/>
                    <a:pt x="9" y="45"/>
                    <a:pt x="12" y="45"/>
                  </a:cubicBezTo>
                  <a:cubicBezTo>
                    <a:pt x="15" y="45"/>
                    <a:pt x="18" y="44"/>
                    <a:pt x="23" y="41"/>
                  </a:cubicBezTo>
                  <a:cubicBezTo>
                    <a:pt x="25" y="39"/>
                    <a:pt x="30" y="38"/>
                    <a:pt x="35" y="38"/>
                  </a:cubicBezTo>
                  <a:cubicBezTo>
                    <a:pt x="40" y="38"/>
                    <a:pt x="45" y="39"/>
                    <a:pt x="50" y="41"/>
                  </a:cubicBezTo>
                  <a:cubicBezTo>
                    <a:pt x="59" y="41"/>
                    <a:pt x="72" y="46"/>
                    <a:pt x="81" y="50"/>
                  </a:cubicBezTo>
                  <a:cubicBezTo>
                    <a:pt x="95" y="59"/>
                    <a:pt x="113" y="68"/>
                    <a:pt x="126" y="82"/>
                  </a:cubicBezTo>
                  <a:cubicBezTo>
                    <a:pt x="153" y="109"/>
                    <a:pt x="189" y="136"/>
                    <a:pt x="230" y="172"/>
                  </a:cubicBezTo>
                  <a:lnTo>
                    <a:pt x="347" y="284"/>
                  </a:lnTo>
                  <a:cubicBezTo>
                    <a:pt x="387" y="320"/>
                    <a:pt x="428" y="356"/>
                    <a:pt x="468" y="392"/>
                  </a:cubicBezTo>
                  <a:cubicBezTo>
                    <a:pt x="486" y="406"/>
                    <a:pt x="509" y="424"/>
                    <a:pt x="527" y="437"/>
                  </a:cubicBezTo>
                  <a:cubicBezTo>
                    <a:pt x="545" y="451"/>
                    <a:pt x="567" y="464"/>
                    <a:pt x="585" y="478"/>
                  </a:cubicBezTo>
                  <a:cubicBezTo>
                    <a:pt x="603" y="487"/>
                    <a:pt x="621" y="496"/>
                    <a:pt x="639" y="505"/>
                  </a:cubicBezTo>
                  <a:cubicBezTo>
                    <a:pt x="653" y="514"/>
                    <a:pt x="666" y="518"/>
                    <a:pt x="680" y="523"/>
                  </a:cubicBezTo>
                  <a:lnTo>
                    <a:pt x="716" y="536"/>
                  </a:lnTo>
                  <a:cubicBezTo>
                    <a:pt x="720" y="536"/>
                    <a:pt x="725" y="532"/>
                    <a:pt x="729" y="527"/>
                  </a:cubicBezTo>
                  <a:cubicBezTo>
                    <a:pt x="734" y="523"/>
                    <a:pt x="734" y="509"/>
                    <a:pt x="729" y="505"/>
                  </a:cubicBezTo>
                  <a:cubicBezTo>
                    <a:pt x="729" y="505"/>
                    <a:pt x="716" y="496"/>
                    <a:pt x="698" y="482"/>
                  </a:cubicBezTo>
                  <a:cubicBezTo>
                    <a:pt x="684" y="473"/>
                    <a:pt x="671" y="464"/>
                    <a:pt x="662" y="455"/>
                  </a:cubicBezTo>
                  <a:cubicBezTo>
                    <a:pt x="653" y="446"/>
                    <a:pt x="639" y="433"/>
                    <a:pt x="621" y="419"/>
                  </a:cubicBezTo>
                  <a:cubicBezTo>
                    <a:pt x="608" y="406"/>
                    <a:pt x="594" y="392"/>
                    <a:pt x="576" y="374"/>
                  </a:cubicBezTo>
                  <a:lnTo>
                    <a:pt x="522" y="325"/>
                  </a:lnTo>
                  <a:cubicBezTo>
                    <a:pt x="486" y="289"/>
                    <a:pt x="446" y="248"/>
                    <a:pt x="405" y="212"/>
                  </a:cubicBezTo>
                  <a:cubicBezTo>
                    <a:pt x="360" y="176"/>
                    <a:pt x="320" y="140"/>
                    <a:pt x="279" y="109"/>
                  </a:cubicBezTo>
                  <a:cubicBezTo>
                    <a:pt x="239" y="77"/>
                    <a:pt x="198" y="50"/>
                    <a:pt x="153" y="28"/>
                  </a:cubicBezTo>
                  <a:cubicBezTo>
                    <a:pt x="135" y="19"/>
                    <a:pt x="117" y="10"/>
                    <a:pt x="99" y="5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rgbClr val="8C5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g1015b40a687_1_0"/>
            <p:cNvSpPr/>
            <p:nvPr/>
          </p:nvSpPr>
          <p:spPr>
            <a:xfrm>
              <a:off x="1203675" y="491300"/>
              <a:ext cx="21825" cy="13950"/>
            </a:xfrm>
            <a:custGeom>
              <a:avLst/>
              <a:gdLst/>
              <a:ahLst/>
              <a:cxnLst/>
              <a:rect l="l" t="t" r="r" b="b"/>
              <a:pathLst>
                <a:path w="873" h="558" extrusionOk="0">
                  <a:moveTo>
                    <a:pt x="119" y="1"/>
                  </a:moveTo>
                  <a:cubicBezTo>
                    <a:pt x="112" y="1"/>
                    <a:pt x="104" y="2"/>
                    <a:pt x="95" y="4"/>
                  </a:cubicBezTo>
                  <a:cubicBezTo>
                    <a:pt x="86" y="8"/>
                    <a:pt x="77" y="8"/>
                    <a:pt x="72" y="13"/>
                  </a:cubicBezTo>
                  <a:cubicBezTo>
                    <a:pt x="32" y="35"/>
                    <a:pt x="9" y="76"/>
                    <a:pt x="5" y="121"/>
                  </a:cubicBezTo>
                  <a:cubicBezTo>
                    <a:pt x="0" y="170"/>
                    <a:pt x="5" y="220"/>
                    <a:pt x="23" y="269"/>
                  </a:cubicBezTo>
                  <a:cubicBezTo>
                    <a:pt x="23" y="287"/>
                    <a:pt x="32" y="305"/>
                    <a:pt x="36" y="319"/>
                  </a:cubicBezTo>
                  <a:cubicBezTo>
                    <a:pt x="40" y="325"/>
                    <a:pt x="48" y="330"/>
                    <a:pt x="54" y="330"/>
                  </a:cubicBezTo>
                  <a:cubicBezTo>
                    <a:pt x="56" y="330"/>
                    <a:pt x="58" y="329"/>
                    <a:pt x="59" y="328"/>
                  </a:cubicBezTo>
                  <a:cubicBezTo>
                    <a:pt x="68" y="328"/>
                    <a:pt x="77" y="319"/>
                    <a:pt x="72" y="310"/>
                  </a:cubicBezTo>
                  <a:cubicBezTo>
                    <a:pt x="72" y="310"/>
                    <a:pt x="68" y="292"/>
                    <a:pt x="68" y="260"/>
                  </a:cubicBezTo>
                  <a:cubicBezTo>
                    <a:pt x="68" y="215"/>
                    <a:pt x="68" y="175"/>
                    <a:pt x="77" y="134"/>
                  </a:cubicBezTo>
                  <a:cubicBezTo>
                    <a:pt x="81" y="121"/>
                    <a:pt x="86" y="112"/>
                    <a:pt x="90" y="103"/>
                  </a:cubicBezTo>
                  <a:cubicBezTo>
                    <a:pt x="95" y="94"/>
                    <a:pt x="99" y="94"/>
                    <a:pt x="99" y="89"/>
                  </a:cubicBezTo>
                  <a:cubicBezTo>
                    <a:pt x="104" y="85"/>
                    <a:pt x="108" y="85"/>
                    <a:pt x="108" y="85"/>
                  </a:cubicBezTo>
                  <a:lnTo>
                    <a:pt x="108" y="85"/>
                  </a:lnTo>
                  <a:lnTo>
                    <a:pt x="99" y="89"/>
                  </a:lnTo>
                  <a:cubicBezTo>
                    <a:pt x="108" y="85"/>
                    <a:pt x="117" y="80"/>
                    <a:pt x="122" y="80"/>
                  </a:cubicBezTo>
                  <a:cubicBezTo>
                    <a:pt x="122" y="85"/>
                    <a:pt x="122" y="85"/>
                    <a:pt x="126" y="85"/>
                  </a:cubicBezTo>
                  <a:cubicBezTo>
                    <a:pt x="140" y="89"/>
                    <a:pt x="153" y="94"/>
                    <a:pt x="162" y="103"/>
                  </a:cubicBezTo>
                  <a:cubicBezTo>
                    <a:pt x="225" y="139"/>
                    <a:pt x="279" y="184"/>
                    <a:pt x="333" y="233"/>
                  </a:cubicBezTo>
                  <a:cubicBezTo>
                    <a:pt x="437" y="328"/>
                    <a:pt x="554" y="413"/>
                    <a:pt x="675" y="485"/>
                  </a:cubicBezTo>
                  <a:cubicBezTo>
                    <a:pt x="716" y="508"/>
                    <a:pt x="761" y="526"/>
                    <a:pt x="805" y="539"/>
                  </a:cubicBezTo>
                  <a:lnTo>
                    <a:pt x="855" y="557"/>
                  </a:lnTo>
                  <a:cubicBezTo>
                    <a:pt x="859" y="557"/>
                    <a:pt x="868" y="557"/>
                    <a:pt x="868" y="553"/>
                  </a:cubicBezTo>
                  <a:cubicBezTo>
                    <a:pt x="873" y="544"/>
                    <a:pt x="868" y="539"/>
                    <a:pt x="864" y="535"/>
                  </a:cubicBezTo>
                  <a:lnTo>
                    <a:pt x="819" y="508"/>
                  </a:lnTo>
                  <a:cubicBezTo>
                    <a:pt x="783" y="485"/>
                    <a:pt x="743" y="463"/>
                    <a:pt x="707" y="431"/>
                  </a:cubicBezTo>
                  <a:cubicBezTo>
                    <a:pt x="617" y="368"/>
                    <a:pt x="504" y="265"/>
                    <a:pt x="392" y="161"/>
                  </a:cubicBezTo>
                  <a:cubicBezTo>
                    <a:pt x="333" y="107"/>
                    <a:pt x="270" y="62"/>
                    <a:pt x="203" y="26"/>
                  </a:cubicBezTo>
                  <a:cubicBezTo>
                    <a:pt x="185" y="17"/>
                    <a:pt x="162" y="8"/>
                    <a:pt x="140" y="4"/>
                  </a:cubicBezTo>
                  <a:cubicBezTo>
                    <a:pt x="133" y="2"/>
                    <a:pt x="126" y="1"/>
                    <a:pt x="119" y="1"/>
                  </a:cubicBezTo>
                  <a:close/>
                </a:path>
              </a:pathLst>
            </a:custGeom>
            <a:solidFill>
              <a:srgbClr val="8C5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g1015b40a687_1_0"/>
            <p:cNvSpPr/>
            <p:nvPr/>
          </p:nvSpPr>
          <p:spPr>
            <a:xfrm>
              <a:off x="1202175" y="265650"/>
              <a:ext cx="31325" cy="53250"/>
            </a:xfrm>
            <a:custGeom>
              <a:avLst/>
              <a:gdLst/>
              <a:ahLst/>
              <a:cxnLst/>
              <a:rect l="l" t="t" r="r" b="b"/>
              <a:pathLst>
                <a:path w="1253" h="2130" extrusionOk="0">
                  <a:moveTo>
                    <a:pt x="62" y="0"/>
                  </a:moveTo>
                  <a:cubicBezTo>
                    <a:pt x="21" y="0"/>
                    <a:pt x="0" y="67"/>
                    <a:pt x="47" y="87"/>
                  </a:cubicBezTo>
                  <a:cubicBezTo>
                    <a:pt x="591" y="316"/>
                    <a:pt x="1153" y="2080"/>
                    <a:pt x="1158" y="2098"/>
                  </a:cubicBezTo>
                  <a:cubicBezTo>
                    <a:pt x="1162" y="2116"/>
                    <a:pt x="1180" y="2129"/>
                    <a:pt x="1203" y="2129"/>
                  </a:cubicBezTo>
                  <a:cubicBezTo>
                    <a:pt x="1207" y="2129"/>
                    <a:pt x="1212" y="2125"/>
                    <a:pt x="1216" y="2125"/>
                  </a:cubicBezTo>
                  <a:cubicBezTo>
                    <a:pt x="1239" y="2116"/>
                    <a:pt x="1252" y="2093"/>
                    <a:pt x="1248" y="2071"/>
                  </a:cubicBezTo>
                  <a:cubicBezTo>
                    <a:pt x="1221" y="1994"/>
                    <a:pt x="668" y="249"/>
                    <a:pt x="83" y="6"/>
                  </a:cubicBezTo>
                  <a:cubicBezTo>
                    <a:pt x="76" y="2"/>
                    <a:pt x="69" y="0"/>
                    <a:pt x="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g1015b40a687_1_0"/>
            <p:cNvSpPr/>
            <p:nvPr/>
          </p:nvSpPr>
          <p:spPr>
            <a:xfrm>
              <a:off x="1113925" y="251550"/>
              <a:ext cx="50525" cy="20325"/>
            </a:xfrm>
            <a:custGeom>
              <a:avLst/>
              <a:gdLst/>
              <a:ahLst/>
              <a:cxnLst/>
              <a:rect l="l" t="t" r="r" b="b"/>
              <a:pathLst>
                <a:path w="2021" h="813" extrusionOk="0">
                  <a:moveTo>
                    <a:pt x="308" y="0"/>
                  </a:moveTo>
                  <a:cubicBezTo>
                    <a:pt x="270" y="0"/>
                    <a:pt x="232" y="8"/>
                    <a:pt x="198" y="25"/>
                  </a:cubicBezTo>
                  <a:cubicBezTo>
                    <a:pt x="153" y="43"/>
                    <a:pt x="117" y="70"/>
                    <a:pt x="86" y="106"/>
                  </a:cubicBezTo>
                  <a:cubicBezTo>
                    <a:pt x="50" y="142"/>
                    <a:pt x="23" y="187"/>
                    <a:pt x="9" y="241"/>
                  </a:cubicBezTo>
                  <a:lnTo>
                    <a:pt x="5" y="268"/>
                  </a:lnTo>
                  <a:lnTo>
                    <a:pt x="5" y="277"/>
                  </a:lnTo>
                  <a:lnTo>
                    <a:pt x="5" y="282"/>
                  </a:lnTo>
                  <a:lnTo>
                    <a:pt x="5" y="291"/>
                  </a:lnTo>
                  <a:lnTo>
                    <a:pt x="5" y="304"/>
                  </a:lnTo>
                  <a:cubicBezTo>
                    <a:pt x="0" y="327"/>
                    <a:pt x="0" y="349"/>
                    <a:pt x="5" y="372"/>
                  </a:cubicBezTo>
                  <a:cubicBezTo>
                    <a:pt x="5" y="421"/>
                    <a:pt x="14" y="471"/>
                    <a:pt x="27" y="520"/>
                  </a:cubicBezTo>
                  <a:cubicBezTo>
                    <a:pt x="50" y="574"/>
                    <a:pt x="81" y="619"/>
                    <a:pt x="126" y="660"/>
                  </a:cubicBezTo>
                  <a:cubicBezTo>
                    <a:pt x="167" y="691"/>
                    <a:pt x="212" y="723"/>
                    <a:pt x="261" y="741"/>
                  </a:cubicBezTo>
                  <a:cubicBezTo>
                    <a:pt x="351" y="777"/>
                    <a:pt x="450" y="795"/>
                    <a:pt x="545" y="804"/>
                  </a:cubicBezTo>
                  <a:cubicBezTo>
                    <a:pt x="594" y="808"/>
                    <a:pt x="644" y="813"/>
                    <a:pt x="684" y="813"/>
                  </a:cubicBezTo>
                  <a:lnTo>
                    <a:pt x="756" y="813"/>
                  </a:lnTo>
                  <a:lnTo>
                    <a:pt x="819" y="808"/>
                  </a:lnTo>
                  <a:lnTo>
                    <a:pt x="1080" y="799"/>
                  </a:lnTo>
                  <a:cubicBezTo>
                    <a:pt x="1166" y="795"/>
                    <a:pt x="1246" y="795"/>
                    <a:pt x="1323" y="781"/>
                  </a:cubicBezTo>
                  <a:lnTo>
                    <a:pt x="1543" y="750"/>
                  </a:lnTo>
                  <a:cubicBezTo>
                    <a:pt x="1602" y="741"/>
                    <a:pt x="1665" y="732"/>
                    <a:pt x="1723" y="718"/>
                  </a:cubicBezTo>
                  <a:lnTo>
                    <a:pt x="1867" y="682"/>
                  </a:lnTo>
                  <a:cubicBezTo>
                    <a:pt x="1894" y="673"/>
                    <a:pt x="1926" y="664"/>
                    <a:pt x="1953" y="655"/>
                  </a:cubicBezTo>
                  <a:lnTo>
                    <a:pt x="1984" y="646"/>
                  </a:lnTo>
                  <a:cubicBezTo>
                    <a:pt x="2007" y="637"/>
                    <a:pt x="2020" y="615"/>
                    <a:pt x="2016" y="592"/>
                  </a:cubicBezTo>
                  <a:cubicBezTo>
                    <a:pt x="2012" y="568"/>
                    <a:pt x="1990" y="551"/>
                    <a:pt x="1969" y="551"/>
                  </a:cubicBezTo>
                  <a:cubicBezTo>
                    <a:pt x="1966" y="551"/>
                    <a:pt x="1964" y="551"/>
                    <a:pt x="1962" y="552"/>
                  </a:cubicBezTo>
                  <a:lnTo>
                    <a:pt x="1926" y="561"/>
                  </a:lnTo>
                  <a:cubicBezTo>
                    <a:pt x="1899" y="565"/>
                    <a:pt x="1867" y="570"/>
                    <a:pt x="1840" y="574"/>
                  </a:cubicBezTo>
                  <a:lnTo>
                    <a:pt x="1705" y="592"/>
                  </a:lnTo>
                  <a:cubicBezTo>
                    <a:pt x="1651" y="601"/>
                    <a:pt x="1588" y="601"/>
                    <a:pt x="1525" y="606"/>
                  </a:cubicBezTo>
                  <a:lnTo>
                    <a:pt x="1314" y="624"/>
                  </a:lnTo>
                  <a:cubicBezTo>
                    <a:pt x="1288" y="625"/>
                    <a:pt x="1262" y="626"/>
                    <a:pt x="1236" y="626"/>
                  </a:cubicBezTo>
                  <a:cubicBezTo>
                    <a:pt x="1183" y="626"/>
                    <a:pt x="1130" y="624"/>
                    <a:pt x="1076" y="624"/>
                  </a:cubicBezTo>
                  <a:lnTo>
                    <a:pt x="819" y="628"/>
                  </a:lnTo>
                  <a:lnTo>
                    <a:pt x="689" y="628"/>
                  </a:lnTo>
                  <a:cubicBezTo>
                    <a:pt x="644" y="628"/>
                    <a:pt x="603" y="624"/>
                    <a:pt x="563" y="619"/>
                  </a:cubicBezTo>
                  <a:cubicBezTo>
                    <a:pt x="482" y="615"/>
                    <a:pt x="401" y="597"/>
                    <a:pt x="329" y="574"/>
                  </a:cubicBezTo>
                  <a:cubicBezTo>
                    <a:pt x="293" y="561"/>
                    <a:pt x="266" y="543"/>
                    <a:pt x="239" y="525"/>
                  </a:cubicBezTo>
                  <a:cubicBezTo>
                    <a:pt x="216" y="507"/>
                    <a:pt x="198" y="480"/>
                    <a:pt x="189" y="457"/>
                  </a:cubicBezTo>
                  <a:cubicBezTo>
                    <a:pt x="176" y="426"/>
                    <a:pt x="167" y="394"/>
                    <a:pt x="167" y="363"/>
                  </a:cubicBezTo>
                  <a:lnTo>
                    <a:pt x="167" y="309"/>
                  </a:lnTo>
                  <a:lnTo>
                    <a:pt x="167" y="295"/>
                  </a:lnTo>
                  <a:lnTo>
                    <a:pt x="167" y="291"/>
                  </a:lnTo>
                  <a:lnTo>
                    <a:pt x="171" y="259"/>
                  </a:lnTo>
                  <a:cubicBezTo>
                    <a:pt x="176" y="241"/>
                    <a:pt x="189" y="219"/>
                    <a:pt x="203" y="205"/>
                  </a:cubicBezTo>
                  <a:cubicBezTo>
                    <a:pt x="216" y="183"/>
                    <a:pt x="234" y="169"/>
                    <a:pt x="257" y="156"/>
                  </a:cubicBezTo>
                  <a:cubicBezTo>
                    <a:pt x="281" y="144"/>
                    <a:pt x="309" y="138"/>
                    <a:pt x="335" y="138"/>
                  </a:cubicBezTo>
                  <a:cubicBezTo>
                    <a:pt x="349" y="138"/>
                    <a:pt x="362" y="139"/>
                    <a:pt x="374" y="142"/>
                  </a:cubicBezTo>
                  <a:cubicBezTo>
                    <a:pt x="405" y="160"/>
                    <a:pt x="428" y="183"/>
                    <a:pt x="441" y="210"/>
                  </a:cubicBezTo>
                  <a:cubicBezTo>
                    <a:pt x="446" y="228"/>
                    <a:pt x="446" y="241"/>
                    <a:pt x="455" y="255"/>
                  </a:cubicBezTo>
                  <a:cubicBezTo>
                    <a:pt x="459" y="264"/>
                    <a:pt x="459" y="277"/>
                    <a:pt x="459" y="286"/>
                  </a:cubicBezTo>
                  <a:cubicBezTo>
                    <a:pt x="464" y="304"/>
                    <a:pt x="464" y="313"/>
                    <a:pt x="464" y="313"/>
                  </a:cubicBezTo>
                  <a:lnTo>
                    <a:pt x="464" y="322"/>
                  </a:lnTo>
                  <a:cubicBezTo>
                    <a:pt x="470" y="347"/>
                    <a:pt x="491" y="359"/>
                    <a:pt x="513" y="359"/>
                  </a:cubicBezTo>
                  <a:cubicBezTo>
                    <a:pt x="538" y="359"/>
                    <a:pt x="563" y="342"/>
                    <a:pt x="563" y="313"/>
                  </a:cubicBezTo>
                  <a:lnTo>
                    <a:pt x="563" y="277"/>
                  </a:lnTo>
                  <a:cubicBezTo>
                    <a:pt x="563" y="241"/>
                    <a:pt x="554" y="205"/>
                    <a:pt x="545" y="174"/>
                  </a:cubicBezTo>
                  <a:cubicBezTo>
                    <a:pt x="527" y="111"/>
                    <a:pt x="486" y="61"/>
                    <a:pt x="432" y="30"/>
                  </a:cubicBezTo>
                  <a:cubicBezTo>
                    <a:pt x="394" y="11"/>
                    <a:pt x="351" y="0"/>
                    <a:pt x="308" y="0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g1015b40a687_1_0"/>
            <p:cNvSpPr/>
            <p:nvPr/>
          </p:nvSpPr>
          <p:spPr>
            <a:xfrm>
              <a:off x="1171625" y="251500"/>
              <a:ext cx="50400" cy="20275"/>
            </a:xfrm>
            <a:custGeom>
              <a:avLst/>
              <a:gdLst/>
              <a:ahLst/>
              <a:cxnLst/>
              <a:rect l="l" t="t" r="r" b="b"/>
              <a:pathLst>
                <a:path w="2016" h="811" extrusionOk="0">
                  <a:moveTo>
                    <a:pt x="1709" y="1"/>
                  </a:moveTo>
                  <a:cubicBezTo>
                    <a:pt x="1667" y="1"/>
                    <a:pt x="1625" y="11"/>
                    <a:pt x="1588" y="32"/>
                  </a:cubicBezTo>
                  <a:cubicBezTo>
                    <a:pt x="1534" y="63"/>
                    <a:pt x="1494" y="113"/>
                    <a:pt x="1476" y="171"/>
                  </a:cubicBezTo>
                  <a:cubicBezTo>
                    <a:pt x="1467" y="207"/>
                    <a:pt x="1462" y="243"/>
                    <a:pt x="1462" y="275"/>
                  </a:cubicBezTo>
                  <a:lnTo>
                    <a:pt x="1462" y="311"/>
                  </a:lnTo>
                  <a:cubicBezTo>
                    <a:pt x="1460" y="343"/>
                    <a:pt x="1484" y="360"/>
                    <a:pt x="1509" y="360"/>
                  </a:cubicBezTo>
                  <a:cubicBezTo>
                    <a:pt x="1530" y="360"/>
                    <a:pt x="1551" y="349"/>
                    <a:pt x="1557" y="324"/>
                  </a:cubicBezTo>
                  <a:lnTo>
                    <a:pt x="1557" y="315"/>
                  </a:lnTo>
                  <a:lnTo>
                    <a:pt x="1561" y="288"/>
                  </a:lnTo>
                  <a:cubicBezTo>
                    <a:pt x="1561" y="279"/>
                    <a:pt x="1561" y="266"/>
                    <a:pt x="1566" y="252"/>
                  </a:cubicBezTo>
                  <a:cubicBezTo>
                    <a:pt x="1570" y="243"/>
                    <a:pt x="1579" y="230"/>
                    <a:pt x="1584" y="212"/>
                  </a:cubicBezTo>
                  <a:cubicBezTo>
                    <a:pt x="1593" y="185"/>
                    <a:pt x="1615" y="158"/>
                    <a:pt x="1647" y="144"/>
                  </a:cubicBezTo>
                  <a:cubicBezTo>
                    <a:pt x="1660" y="139"/>
                    <a:pt x="1675" y="137"/>
                    <a:pt x="1690" y="137"/>
                  </a:cubicBezTo>
                  <a:cubicBezTo>
                    <a:pt x="1715" y="137"/>
                    <a:pt x="1741" y="144"/>
                    <a:pt x="1764" y="158"/>
                  </a:cubicBezTo>
                  <a:cubicBezTo>
                    <a:pt x="1786" y="171"/>
                    <a:pt x="1804" y="185"/>
                    <a:pt x="1818" y="203"/>
                  </a:cubicBezTo>
                  <a:cubicBezTo>
                    <a:pt x="1831" y="221"/>
                    <a:pt x="1845" y="239"/>
                    <a:pt x="1849" y="261"/>
                  </a:cubicBezTo>
                  <a:lnTo>
                    <a:pt x="1854" y="288"/>
                  </a:lnTo>
                  <a:lnTo>
                    <a:pt x="1854" y="297"/>
                  </a:lnTo>
                  <a:lnTo>
                    <a:pt x="1854" y="306"/>
                  </a:lnTo>
                  <a:cubicBezTo>
                    <a:pt x="1854" y="329"/>
                    <a:pt x="1854" y="347"/>
                    <a:pt x="1854" y="365"/>
                  </a:cubicBezTo>
                  <a:cubicBezTo>
                    <a:pt x="1854" y="396"/>
                    <a:pt x="1845" y="428"/>
                    <a:pt x="1836" y="455"/>
                  </a:cubicBezTo>
                  <a:cubicBezTo>
                    <a:pt x="1822" y="482"/>
                    <a:pt x="1804" y="504"/>
                    <a:pt x="1782" y="527"/>
                  </a:cubicBezTo>
                  <a:cubicBezTo>
                    <a:pt x="1755" y="545"/>
                    <a:pt x="1728" y="563"/>
                    <a:pt x="1696" y="572"/>
                  </a:cubicBezTo>
                  <a:cubicBezTo>
                    <a:pt x="1620" y="599"/>
                    <a:pt x="1539" y="617"/>
                    <a:pt x="1462" y="621"/>
                  </a:cubicBezTo>
                  <a:cubicBezTo>
                    <a:pt x="1417" y="626"/>
                    <a:pt x="1377" y="630"/>
                    <a:pt x="1332" y="630"/>
                  </a:cubicBezTo>
                  <a:lnTo>
                    <a:pt x="1201" y="630"/>
                  </a:lnTo>
                  <a:lnTo>
                    <a:pt x="949" y="626"/>
                  </a:lnTo>
                  <a:cubicBezTo>
                    <a:pt x="892" y="626"/>
                    <a:pt x="837" y="628"/>
                    <a:pt x="786" y="628"/>
                  </a:cubicBezTo>
                  <a:cubicBezTo>
                    <a:pt x="760" y="628"/>
                    <a:pt x="735" y="627"/>
                    <a:pt x="711" y="626"/>
                  </a:cubicBezTo>
                  <a:lnTo>
                    <a:pt x="499" y="608"/>
                  </a:lnTo>
                  <a:cubicBezTo>
                    <a:pt x="432" y="603"/>
                    <a:pt x="369" y="603"/>
                    <a:pt x="320" y="594"/>
                  </a:cubicBezTo>
                  <a:lnTo>
                    <a:pt x="185" y="576"/>
                  </a:lnTo>
                  <a:cubicBezTo>
                    <a:pt x="153" y="572"/>
                    <a:pt x="122" y="567"/>
                    <a:pt x="95" y="563"/>
                  </a:cubicBezTo>
                  <a:lnTo>
                    <a:pt x="63" y="554"/>
                  </a:lnTo>
                  <a:cubicBezTo>
                    <a:pt x="60" y="553"/>
                    <a:pt x="57" y="553"/>
                    <a:pt x="54" y="553"/>
                  </a:cubicBezTo>
                  <a:cubicBezTo>
                    <a:pt x="34" y="553"/>
                    <a:pt x="13" y="566"/>
                    <a:pt x="9" y="585"/>
                  </a:cubicBezTo>
                  <a:cubicBezTo>
                    <a:pt x="0" y="612"/>
                    <a:pt x="14" y="639"/>
                    <a:pt x="36" y="648"/>
                  </a:cubicBezTo>
                  <a:lnTo>
                    <a:pt x="68" y="657"/>
                  </a:lnTo>
                  <a:cubicBezTo>
                    <a:pt x="95" y="671"/>
                    <a:pt x="126" y="680"/>
                    <a:pt x="158" y="684"/>
                  </a:cubicBezTo>
                  <a:lnTo>
                    <a:pt x="297" y="720"/>
                  </a:lnTo>
                  <a:cubicBezTo>
                    <a:pt x="356" y="738"/>
                    <a:pt x="419" y="747"/>
                    <a:pt x="481" y="756"/>
                  </a:cubicBezTo>
                  <a:lnTo>
                    <a:pt x="697" y="783"/>
                  </a:lnTo>
                  <a:cubicBezTo>
                    <a:pt x="774" y="797"/>
                    <a:pt x="859" y="797"/>
                    <a:pt x="945" y="801"/>
                  </a:cubicBezTo>
                  <a:lnTo>
                    <a:pt x="1206" y="810"/>
                  </a:lnTo>
                  <a:lnTo>
                    <a:pt x="1341" y="810"/>
                  </a:lnTo>
                  <a:cubicBezTo>
                    <a:pt x="1386" y="810"/>
                    <a:pt x="1431" y="810"/>
                    <a:pt x="1480" y="806"/>
                  </a:cubicBezTo>
                  <a:cubicBezTo>
                    <a:pt x="1575" y="797"/>
                    <a:pt x="1674" y="774"/>
                    <a:pt x="1764" y="743"/>
                  </a:cubicBezTo>
                  <a:cubicBezTo>
                    <a:pt x="1809" y="720"/>
                    <a:pt x="1854" y="693"/>
                    <a:pt x="1894" y="662"/>
                  </a:cubicBezTo>
                  <a:cubicBezTo>
                    <a:pt x="1935" y="621"/>
                    <a:pt x="1966" y="576"/>
                    <a:pt x="1989" y="522"/>
                  </a:cubicBezTo>
                  <a:cubicBezTo>
                    <a:pt x="2007" y="477"/>
                    <a:pt x="2016" y="423"/>
                    <a:pt x="2016" y="374"/>
                  </a:cubicBezTo>
                  <a:cubicBezTo>
                    <a:pt x="2016" y="351"/>
                    <a:pt x="2016" y="329"/>
                    <a:pt x="2016" y="311"/>
                  </a:cubicBezTo>
                  <a:lnTo>
                    <a:pt x="2016" y="288"/>
                  </a:lnTo>
                  <a:lnTo>
                    <a:pt x="2016" y="279"/>
                  </a:lnTo>
                  <a:lnTo>
                    <a:pt x="2016" y="275"/>
                  </a:lnTo>
                  <a:lnTo>
                    <a:pt x="2016" y="266"/>
                  </a:lnTo>
                  <a:lnTo>
                    <a:pt x="2011" y="239"/>
                  </a:lnTo>
                  <a:cubicBezTo>
                    <a:pt x="1998" y="185"/>
                    <a:pt x="1971" y="140"/>
                    <a:pt x="1935" y="104"/>
                  </a:cubicBezTo>
                  <a:cubicBezTo>
                    <a:pt x="1903" y="72"/>
                    <a:pt x="1863" y="45"/>
                    <a:pt x="1822" y="27"/>
                  </a:cubicBezTo>
                  <a:cubicBezTo>
                    <a:pt x="1787" y="10"/>
                    <a:pt x="1748" y="1"/>
                    <a:pt x="1709" y="1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g1015b40a687_1_0"/>
            <p:cNvSpPr/>
            <p:nvPr/>
          </p:nvSpPr>
          <p:spPr>
            <a:xfrm>
              <a:off x="1161950" y="258925"/>
              <a:ext cx="13175" cy="726100"/>
            </a:xfrm>
            <a:custGeom>
              <a:avLst/>
              <a:gdLst/>
              <a:ahLst/>
              <a:cxnLst/>
              <a:rect l="l" t="t" r="r" b="b"/>
              <a:pathLst>
                <a:path w="527" h="29044" extrusionOk="0">
                  <a:moveTo>
                    <a:pt x="0" y="0"/>
                  </a:moveTo>
                  <a:lnTo>
                    <a:pt x="0" y="29043"/>
                  </a:lnTo>
                  <a:lnTo>
                    <a:pt x="527" y="29043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g1015b40a687_1_0"/>
            <p:cNvSpPr/>
            <p:nvPr/>
          </p:nvSpPr>
          <p:spPr>
            <a:xfrm>
              <a:off x="1158125" y="238100"/>
              <a:ext cx="20950" cy="32125"/>
            </a:xfrm>
            <a:custGeom>
              <a:avLst/>
              <a:gdLst/>
              <a:ahLst/>
              <a:cxnLst/>
              <a:rect l="l" t="t" r="r" b="b"/>
              <a:pathLst>
                <a:path w="838" h="1285" extrusionOk="0">
                  <a:moveTo>
                    <a:pt x="435" y="1"/>
                  </a:moveTo>
                  <a:cubicBezTo>
                    <a:pt x="302" y="1"/>
                    <a:pt x="167" y="29"/>
                    <a:pt x="117" y="68"/>
                  </a:cubicBezTo>
                  <a:cubicBezTo>
                    <a:pt x="0" y="172"/>
                    <a:pt x="153" y="1207"/>
                    <a:pt x="153" y="1207"/>
                  </a:cubicBezTo>
                  <a:cubicBezTo>
                    <a:pt x="233" y="1265"/>
                    <a:pt x="318" y="1285"/>
                    <a:pt x="396" y="1285"/>
                  </a:cubicBezTo>
                  <a:cubicBezTo>
                    <a:pt x="552" y="1285"/>
                    <a:pt x="680" y="1207"/>
                    <a:pt x="680" y="1207"/>
                  </a:cubicBezTo>
                  <a:cubicBezTo>
                    <a:pt x="680" y="1207"/>
                    <a:pt x="837" y="199"/>
                    <a:pt x="729" y="82"/>
                  </a:cubicBezTo>
                  <a:cubicBezTo>
                    <a:pt x="678" y="24"/>
                    <a:pt x="557" y="1"/>
                    <a:pt x="43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1015b40a687_1_0"/>
            <p:cNvSpPr/>
            <p:nvPr/>
          </p:nvSpPr>
          <p:spPr>
            <a:xfrm>
              <a:off x="1138675" y="451300"/>
              <a:ext cx="61300" cy="75000"/>
            </a:xfrm>
            <a:custGeom>
              <a:avLst/>
              <a:gdLst/>
              <a:ahLst/>
              <a:cxnLst/>
              <a:rect l="l" t="t" r="r" b="b"/>
              <a:pathLst>
                <a:path w="2452" h="3000" extrusionOk="0">
                  <a:moveTo>
                    <a:pt x="1152" y="0"/>
                  </a:moveTo>
                  <a:cubicBezTo>
                    <a:pt x="740" y="0"/>
                    <a:pt x="340" y="23"/>
                    <a:pt x="229" y="79"/>
                  </a:cubicBezTo>
                  <a:cubicBezTo>
                    <a:pt x="0" y="191"/>
                    <a:pt x="72" y="2738"/>
                    <a:pt x="184" y="2859"/>
                  </a:cubicBezTo>
                  <a:cubicBezTo>
                    <a:pt x="254" y="2934"/>
                    <a:pt x="782" y="3000"/>
                    <a:pt x="1293" y="3000"/>
                  </a:cubicBezTo>
                  <a:cubicBezTo>
                    <a:pt x="1767" y="3000"/>
                    <a:pt x="2227" y="2943"/>
                    <a:pt x="2294" y="2783"/>
                  </a:cubicBezTo>
                  <a:cubicBezTo>
                    <a:pt x="2384" y="2571"/>
                    <a:pt x="2452" y="119"/>
                    <a:pt x="2141" y="56"/>
                  </a:cubicBezTo>
                  <a:cubicBezTo>
                    <a:pt x="1986" y="23"/>
                    <a:pt x="1563" y="0"/>
                    <a:pt x="11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g1015b40a687_1_0"/>
            <p:cNvSpPr/>
            <p:nvPr/>
          </p:nvSpPr>
          <p:spPr>
            <a:xfrm>
              <a:off x="1149125" y="459000"/>
              <a:ext cx="39725" cy="24875"/>
            </a:xfrm>
            <a:custGeom>
              <a:avLst/>
              <a:gdLst/>
              <a:ahLst/>
              <a:cxnLst/>
              <a:rect l="l" t="t" r="r" b="b"/>
              <a:pathLst>
                <a:path w="1589" h="995" extrusionOk="0">
                  <a:moveTo>
                    <a:pt x="176" y="0"/>
                  </a:moveTo>
                  <a:cubicBezTo>
                    <a:pt x="77" y="0"/>
                    <a:pt x="0" y="77"/>
                    <a:pt x="0" y="176"/>
                  </a:cubicBezTo>
                  <a:lnTo>
                    <a:pt x="0" y="819"/>
                  </a:lnTo>
                  <a:cubicBezTo>
                    <a:pt x="0" y="914"/>
                    <a:pt x="77" y="994"/>
                    <a:pt x="176" y="994"/>
                  </a:cubicBezTo>
                  <a:lnTo>
                    <a:pt x="1413" y="994"/>
                  </a:lnTo>
                  <a:cubicBezTo>
                    <a:pt x="1512" y="994"/>
                    <a:pt x="1588" y="914"/>
                    <a:pt x="1588" y="819"/>
                  </a:cubicBezTo>
                  <a:lnTo>
                    <a:pt x="1588" y="176"/>
                  </a:lnTo>
                  <a:cubicBezTo>
                    <a:pt x="1588" y="77"/>
                    <a:pt x="1512" y="0"/>
                    <a:pt x="1413" y="0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g1015b40a687_1_0"/>
            <p:cNvSpPr/>
            <p:nvPr/>
          </p:nvSpPr>
          <p:spPr>
            <a:xfrm>
              <a:off x="1149350" y="4891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7"/>
                    <a:pt x="0" y="77"/>
                  </a:cubicBezTo>
                  <a:lnTo>
                    <a:pt x="0" y="185"/>
                  </a:lnTo>
                  <a:cubicBezTo>
                    <a:pt x="0" y="226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4" y="226"/>
                    <a:pt x="374" y="185"/>
                  </a:cubicBezTo>
                  <a:lnTo>
                    <a:pt x="374" y="77"/>
                  </a:lnTo>
                  <a:cubicBezTo>
                    <a:pt x="374" y="37"/>
                    <a:pt x="342" y="1"/>
                    <a:pt x="29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g1015b40a687_1_0"/>
            <p:cNvSpPr/>
            <p:nvPr/>
          </p:nvSpPr>
          <p:spPr>
            <a:xfrm>
              <a:off x="1164975" y="489125"/>
              <a:ext cx="9375" cy="6450"/>
            </a:xfrm>
            <a:custGeom>
              <a:avLst/>
              <a:gdLst/>
              <a:ahLst/>
              <a:cxnLst/>
              <a:rect l="l" t="t" r="r" b="b"/>
              <a:pathLst>
                <a:path w="375" h="258" extrusionOk="0">
                  <a:moveTo>
                    <a:pt x="73" y="1"/>
                  </a:moveTo>
                  <a:cubicBezTo>
                    <a:pt x="32" y="1"/>
                    <a:pt x="1" y="37"/>
                    <a:pt x="1" y="77"/>
                  </a:cubicBezTo>
                  <a:lnTo>
                    <a:pt x="1" y="185"/>
                  </a:lnTo>
                  <a:cubicBezTo>
                    <a:pt x="1" y="226"/>
                    <a:pt x="32" y="257"/>
                    <a:pt x="73" y="257"/>
                  </a:cubicBezTo>
                  <a:lnTo>
                    <a:pt x="302" y="257"/>
                  </a:lnTo>
                  <a:cubicBezTo>
                    <a:pt x="343" y="257"/>
                    <a:pt x="374" y="226"/>
                    <a:pt x="374" y="185"/>
                  </a:cubicBezTo>
                  <a:lnTo>
                    <a:pt x="374" y="77"/>
                  </a:lnTo>
                  <a:cubicBezTo>
                    <a:pt x="374" y="37"/>
                    <a:pt x="343" y="1"/>
                    <a:pt x="3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g1015b40a687_1_0"/>
            <p:cNvSpPr/>
            <p:nvPr/>
          </p:nvSpPr>
          <p:spPr>
            <a:xfrm>
              <a:off x="1179050" y="4891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7"/>
                    <a:pt x="0" y="77"/>
                  </a:cubicBezTo>
                  <a:lnTo>
                    <a:pt x="0" y="185"/>
                  </a:lnTo>
                  <a:cubicBezTo>
                    <a:pt x="0" y="226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3" y="226"/>
                    <a:pt x="373" y="185"/>
                  </a:cubicBezTo>
                  <a:lnTo>
                    <a:pt x="373" y="77"/>
                  </a:lnTo>
                  <a:cubicBezTo>
                    <a:pt x="373" y="37"/>
                    <a:pt x="342" y="1"/>
                    <a:pt x="29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g1015b40a687_1_0"/>
            <p:cNvSpPr/>
            <p:nvPr/>
          </p:nvSpPr>
          <p:spPr>
            <a:xfrm>
              <a:off x="1149350" y="4999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2"/>
                    <a:pt x="0" y="77"/>
                  </a:cubicBezTo>
                  <a:lnTo>
                    <a:pt x="0" y="181"/>
                  </a:lnTo>
                  <a:cubicBezTo>
                    <a:pt x="0" y="226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4" y="226"/>
                    <a:pt x="374" y="181"/>
                  </a:cubicBezTo>
                  <a:lnTo>
                    <a:pt x="374" y="77"/>
                  </a:lnTo>
                  <a:cubicBezTo>
                    <a:pt x="374" y="32"/>
                    <a:pt x="342" y="1"/>
                    <a:pt x="29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g1015b40a687_1_0"/>
            <p:cNvSpPr/>
            <p:nvPr/>
          </p:nvSpPr>
          <p:spPr>
            <a:xfrm>
              <a:off x="1164975" y="499925"/>
              <a:ext cx="9375" cy="6450"/>
            </a:xfrm>
            <a:custGeom>
              <a:avLst/>
              <a:gdLst/>
              <a:ahLst/>
              <a:cxnLst/>
              <a:rect l="l" t="t" r="r" b="b"/>
              <a:pathLst>
                <a:path w="375" h="258" extrusionOk="0">
                  <a:moveTo>
                    <a:pt x="73" y="1"/>
                  </a:moveTo>
                  <a:cubicBezTo>
                    <a:pt x="32" y="1"/>
                    <a:pt x="1" y="32"/>
                    <a:pt x="1" y="77"/>
                  </a:cubicBezTo>
                  <a:lnTo>
                    <a:pt x="1" y="181"/>
                  </a:lnTo>
                  <a:cubicBezTo>
                    <a:pt x="1" y="226"/>
                    <a:pt x="32" y="257"/>
                    <a:pt x="73" y="257"/>
                  </a:cubicBezTo>
                  <a:lnTo>
                    <a:pt x="302" y="257"/>
                  </a:lnTo>
                  <a:cubicBezTo>
                    <a:pt x="343" y="257"/>
                    <a:pt x="374" y="226"/>
                    <a:pt x="374" y="181"/>
                  </a:cubicBezTo>
                  <a:lnTo>
                    <a:pt x="374" y="77"/>
                  </a:lnTo>
                  <a:cubicBezTo>
                    <a:pt x="374" y="32"/>
                    <a:pt x="343" y="1"/>
                    <a:pt x="3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g1015b40a687_1_0"/>
            <p:cNvSpPr/>
            <p:nvPr/>
          </p:nvSpPr>
          <p:spPr>
            <a:xfrm>
              <a:off x="1179050" y="4999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2"/>
                    <a:pt x="0" y="77"/>
                  </a:cubicBezTo>
                  <a:lnTo>
                    <a:pt x="0" y="181"/>
                  </a:lnTo>
                  <a:cubicBezTo>
                    <a:pt x="0" y="226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3" y="226"/>
                    <a:pt x="373" y="181"/>
                  </a:cubicBezTo>
                  <a:lnTo>
                    <a:pt x="373" y="77"/>
                  </a:lnTo>
                  <a:cubicBezTo>
                    <a:pt x="373" y="32"/>
                    <a:pt x="342" y="1"/>
                    <a:pt x="29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g1015b40a687_1_0"/>
            <p:cNvSpPr/>
            <p:nvPr/>
          </p:nvSpPr>
          <p:spPr>
            <a:xfrm>
              <a:off x="1149350" y="5107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2"/>
                    <a:pt x="0" y="73"/>
                  </a:cubicBezTo>
                  <a:lnTo>
                    <a:pt x="0" y="181"/>
                  </a:lnTo>
                  <a:cubicBezTo>
                    <a:pt x="0" y="221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4" y="221"/>
                    <a:pt x="374" y="181"/>
                  </a:cubicBezTo>
                  <a:lnTo>
                    <a:pt x="374" y="73"/>
                  </a:lnTo>
                  <a:cubicBezTo>
                    <a:pt x="374" y="32"/>
                    <a:pt x="342" y="1"/>
                    <a:pt x="29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g1015b40a687_1_0"/>
            <p:cNvSpPr/>
            <p:nvPr/>
          </p:nvSpPr>
          <p:spPr>
            <a:xfrm>
              <a:off x="1164975" y="510725"/>
              <a:ext cx="9375" cy="6450"/>
            </a:xfrm>
            <a:custGeom>
              <a:avLst/>
              <a:gdLst/>
              <a:ahLst/>
              <a:cxnLst/>
              <a:rect l="l" t="t" r="r" b="b"/>
              <a:pathLst>
                <a:path w="375" h="258" extrusionOk="0">
                  <a:moveTo>
                    <a:pt x="73" y="1"/>
                  </a:moveTo>
                  <a:cubicBezTo>
                    <a:pt x="32" y="1"/>
                    <a:pt x="1" y="32"/>
                    <a:pt x="1" y="73"/>
                  </a:cubicBezTo>
                  <a:lnTo>
                    <a:pt x="1" y="181"/>
                  </a:lnTo>
                  <a:cubicBezTo>
                    <a:pt x="1" y="221"/>
                    <a:pt x="32" y="257"/>
                    <a:pt x="73" y="257"/>
                  </a:cubicBezTo>
                  <a:lnTo>
                    <a:pt x="302" y="257"/>
                  </a:lnTo>
                  <a:cubicBezTo>
                    <a:pt x="343" y="257"/>
                    <a:pt x="374" y="221"/>
                    <a:pt x="374" y="181"/>
                  </a:cubicBezTo>
                  <a:lnTo>
                    <a:pt x="374" y="73"/>
                  </a:lnTo>
                  <a:cubicBezTo>
                    <a:pt x="374" y="32"/>
                    <a:pt x="343" y="1"/>
                    <a:pt x="3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g1015b40a687_1_0"/>
            <p:cNvSpPr/>
            <p:nvPr/>
          </p:nvSpPr>
          <p:spPr>
            <a:xfrm>
              <a:off x="1179050" y="5107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2"/>
                    <a:pt x="0" y="73"/>
                  </a:cubicBezTo>
                  <a:lnTo>
                    <a:pt x="0" y="181"/>
                  </a:lnTo>
                  <a:cubicBezTo>
                    <a:pt x="0" y="221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3" y="221"/>
                    <a:pt x="373" y="181"/>
                  </a:cubicBezTo>
                  <a:lnTo>
                    <a:pt x="373" y="73"/>
                  </a:lnTo>
                  <a:cubicBezTo>
                    <a:pt x="373" y="32"/>
                    <a:pt x="342" y="1"/>
                    <a:pt x="29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g1015b40a687_1_0"/>
            <p:cNvSpPr/>
            <p:nvPr/>
          </p:nvSpPr>
          <p:spPr>
            <a:xfrm>
              <a:off x="1179050" y="265000"/>
              <a:ext cx="26550" cy="56525"/>
            </a:xfrm>
            <a:custGeom>
              <a:avLst/>
              <a:gdLst/>
              <a:ahLst/>
              <a:cxnLst/>
              <a:rect l="l" t="t" r="r" b="b"/>
              <a:pathLst>
                <a:path w="1062" h="2261" extrusionOk="0">
                  <a:moveTo>
                    <a:pt x="927" y="0"/>
                  </a:moveTo>
                  <a:cubicBezTo>
                    <a:pt x="909" y="0"/>
                    <a:pt x="895" y="5"/>
                    <a:pt x="882" y="9"/>
                  </a:cubicBezTo>
                  <a:cubicBezTo>
                    <a:pt x="868" y="14"/>
                    <a:pt x="855" y="18"/>
                    <a:pt x="846" y="27"/>
                  </a:cubicBezTo>
                  <a:cubicBezTo>
                    <a:pt x="832" y="32"/>
                    <a:pt x="819" y="41"/>
                    <a:pt x="810" y="50"/>
                  </a:cubicBezTo>
                  <a:cubicBezTo>
                    <a:pt x="765" y="90"/>
                    <a:pt x="724" y="135"/>
                    <a:pt x="693" y="185"/>
                  </a:cubicBezTo>
                  <a:cubicBezTo>
                    <a:pt x="616" y="297"/>
                    <a:pt x="549" y="423"/>
                    <a:pt x="499" y="549"/>
                  </a:cubicBezTo>
                  <a:cubicBezTo>
                    <a:pt x="436" y="688"/>
                    <a:pt x="378" y="832"/>
                    <a:pt x="328" y="985"/>
                  </a:cubicBezTo>
                  <a:cubicBezTo>
                    <a:pt x="229" y="1287"/>
                    <a:pt x="144" y="1593"/>
                    <a:pt x="90" y="1822"/>
                  </a:cubicBezTo>
                  <a:cubicBezTo>
                    <a:pt x="36" y="2052"/>
                    <a:pt x="5" y="2209"/>
                    <a:pt x="5" y="2209"/>
                  </a:cubicBezTo>
                  <a:cubicBezTo>
                    <a:pt x="0" y="2231"/>
                    <a:pt x="18" y="2254"/>
                    <a:pt x="41" y="2258"/>
                  </a:cubicBezTo>
                  <a:cubicBezTo>
                    <a:pt x="45" y="2260"/>
                    <a:pt x="49" y="2261"/>
                    <a:pt x="53" y="2261"/>
                  </a:cubicBezTo>
                  <a:cubicBezTo>
                    <a:pt x="72" y="2261"/>
                    <a:pt x="91" y="2245"/>
                    <a:pt x="95" y="2227"/>
                  </a:cubicBezTo>
                  <a:lnTo>
                    <a:pt x="198" y="1849"/>
                  </a:lnTo>
                  <a:cubicBezTo>
                    <a:pt x="265" y="1624"/>
                    <a:pt x="346" y="1323"/>
                    <a:pt x="450" y="1026"/>
                  </a:cubicBezTo>
                  <a:cubicBezTo>
                    <a:pt x="499" y="877"/>
                    <a:pt x="549" y="729"/>
                    <a:pt x="607" y="594"/>
                  </a:cubicBezTo>
                  <a:cubicBezTo>
                    <a:pt x="657" y="473"/>
                    <a:pt x="715" y="356"/>
                    <a:pt x="783" y="243"/>
                  </a:cubicBezTo>
                  <a:cubicBezTo>
                    <a:pt x="810" y="203"/>
                    <a:pt x="841" y="167"/>
                    <a:pt x="877" y="135"/>
                  </a:cubicBezTo>
                  <a:cubicBezTo>
                    <a:pt x="882" y="131"/>
                    <a:pt x="891" y="126"/>
                    <a:pt x="900" y="122"/>
                  </a:cubicBezTo>
                  <a:cubicBezTo>
                    <a:pt x="904" y="117"/>
                    <a:pt x="909" y="113"/>
                    <a:pt x="918" y="113"/>
                  </a:cubicBezTo>
                  <a:lnTo>
                    <a:pt x="931" y="104"/>
                  </a:lnTo>
                  <a:cubicBezTo>
                    <a:pt x="940" y="104"/>
                    <a:pt x="949" y="104"/>
                    <a:pt x="958" y="99"/>
                  </a:cubicBezTo>
                  <a:cubicBezTo>
                    <a:pt x="981" y="99"/>
                    <a:pt x="1008" y="90"/>
                    <a:pt x="1026" y="86"/>
                  </a:cubicBezTo>
                  <a:cubicBezTo>
                    <a:pt x="1039" y="86"/>
                    <a:pt x="1048" y="81"/>
                    <a:pt x="1062" y="77"/>
                  </a:cubicBezTo>
                  <a:cubicBezTo>
                    <a:pt x="1057" y="68"/>
                    <a:pt x="1048" y="54"/>
                    <a:pt x="1044" y="45"/>
                  </a:cubicBezTo>
                  <a:cubicBezTo>
                    <a:pt x="1021" y="18"/>
                    <a:pt x="985" y="0"/>
                    <a:pt x="9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g1015b40a687_1_0"/>
            <p:cNvSpPr/>
            <p:nvPr/>
          </p:nvSpPr>
          <p:spPr>
            <a:xfrm>
              <a:off x="1153400" y="589350"/>
              <a:ext cx="49950" cy="41975"/>
            </a:xfrm>
            <a:custGeom>
              <a:avLst/>
              <a:gdLst/>
              <a:ahLst/>
              <a:cxnLst/>
              <a:rect l="l" t="t" r="r" b="b"/>
              <a:pathLst>
                <a:path w="1998" h="1679" extrusionOk="0">
                  <a:moveTo>
                    <a:pt x="617" y="0"/>
                  </a:moveTo>
                  <a:cubicBezTo>
                    <a:pt x="522" y="5"/>
                    <a:pt x="437" y="23"/>
                    <a:pt x="351" y="54"/>
                  </a:cubicBezTo>
                  <a:cubicBezTo>
                    <a:pt x="270" y="81"/>
                    <a:pt x="0" y="482"/>
                    <a:pt x="126" y="567"/>
                  </a:cubicBezTo>
                  <a:cubicBezTo>
                    <a:pt x="402" y="767"/>
                    <a:pt x="1740" y="1679"/>
                    <a:pt x="1898" y="1679"/>
                  </a:cubicBezTo>
                  <a:cubicBezTo>
                    <a:pt x="1900" y="1679"/>
                    <a:pt x="1902" y="1678"/>
                    <a:pt x="1903" y="1678"/>
                  </a:cubicBezTo>
                  <a:cubicBezTo>
                    <a:pt x="1921" y="1678"/>
                    <a:pt x="1953" y="1633"/>
                    <a:pt x="1998" y="1570"/>
                  </a:cubicBezTo>
                  <a:lnTo>
                    <a:pt x="1989" y="1566"/>
                  </a:lnTo>
                  <a:cubicBezTo>
                    <a:pt x="1683" y="1422"/>
                    <a:pt x="320" y="491"/>
                    <a:pt x="320" y="491"/>
                  </a:cubicBezTo>
                  <a:cubicBezTo>
                    <a:pt x="351" y="266"/>
                    <a:pt x="617" y="5"/>
                    <a:pt x="617" y="5"/>
                  </a:cubicBezTo>
                  <a:lnTo>
                    <a:pt x="61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g1015b40a687_1_0"/>
            <p:cNvSpPr/>
            <p:nvPr/>
          </p:nvSpPr>
          <p:spPr>
            <a:xfrm>
              <a:off x="1211875" y="616550"/>
              <a:ext cx="69200" cy="69300"/>
            </a:xfrm>
            <a:custGeom>
              <a:avLst/>
              <a:gdLst/>
              <a:ahLst/>
              <a:cxnLst/>
              <a:rect l="l" t="t" r="r" b="b"/>
              <a:pathLst>
                <a:path w="2768" h="2772" extrusionOk="0">
                  <a:moveTo>
                    <a:pt x="570" y="0"/>
                  </a:moveTo>
                  <a:cubicBezTo>
                    <a:pt x="415" y="0"/>
                    <a:pt x="1" y="865"/>
                    <a:pt x="1" y="865"/>
                  </a:cubicBezTo>
                  <a:lnTo>
                    <a:pt x="2695" y="2772"/>
                  </a:lnTo>
                  <a:cubicBezTo>
                    <a:pt x="2722" y="2740"/>
                    <a:pt x="2745" y="2705"/>
                    <a:pt x="2767" y="2669"/>
                  </a:cubicBezTo>
                  <a:lnTo>
                    <a:pt x="2740" y="2655"/>
                  </a:lnTo>
                  <a:cubicBezTo>
                    <a:pt x="2092" y="2129"/>
                    <a:pt x="302" y="878"/>
                    <a:pt x="266" y="824"/>
                  </a:cubicBezTo>
                  <a:cubicBezTo>
                    <a:pt x="221" y="752"/>
                    <a:pt x="648" y="131"/>
                    <a:pt x="693" y="59"/>
                  </a:cubicBezTo>
                  <a:lnTo>
                    <a:pt x="702" y="23"/>
                  </a:lnTo>
                  <a:cubicBezTo>
                    <a:pt x="662" y="14"/>
                    <a:pt x="617" y="5"/>
                    <a:pt x="576" y="1"/>
                  </a:cubicBezTo>
                  <a:cubicBezTo>
                    <a:pt x="574" y="0"/>
                    <a:pt x="572" y="0"/>
                    <a:pt x="57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g1015b40a687_1_0"/>
            <p:cNvSpPr/>
            <p:nvPr/>
          </p:nvSpPr>
          <p:spPr>
            <a:xfrm>
              <a:off x="1171275" y="577975"/>
              <a:ext cx="138700" cy="169050"/>
            </a:xfrm>
            <a:custGeom>
              <a:avLst/>
              <a:gdLst/>
              <a:ahLst/>
              <a:cxnLst/>
              <a:rect l="l" t="t" r="r" b="b"/>
              <a:pathLst>
                <a:path w="5548" h="6762" extrusionOk="0">
                  <a:moveTo>
                    <a:pt x="1" y="1"/>
                  </a:moveTo>
                  <a:cubicBezTo>
                    <a:pt x="639" y="73"/>
                    <a:pt x="1652" y="329"/>
                    <a:pt x="2749" y="1067"/>
                  </a:cubicBezTo>
                  <a:cubicBezTo>
                    <a:pt x="4436" y="2196"/>
                    <a:pt x="5385" y="4544"/>
                    <a:pt x="5233" y="5273"/>
                  </a:cubicBezTo>
                  <a:cubicBezTo>
                    <a:pt x="5080" y="6002"/>
                    <a:pt x="4598" y="6713"/>
                    <a:pt x="4598" y="6713"/>
                  </a:cubicBezTo>
                  <a:cubicBezTo>
                    <a:pt x="4598" y="6713"/>
                    <a:pt x="4670" y="6762"/>
                    <a:pt x="4740" y="6762"/>
                  </a:cubicBezTo>
                  <a:cubicBezTo>
                    <a:pt x="4772" y="6762"/>
                    <a:pt x="4804" y="6751"/>
                    <a:pt x="4828" y="6722"/>
                  </a:cubicBezTo>
                  <a:cubicBezTo>
                    <a:pt x="4904" y="6627"/>
                    <a:pt x="5363" y="5705"/>
                    <a:pt x="5430" y="5323"/>
                  </a:cubicBezTo>
                  <a:cubicBezTo>
                    <a:pt x="5547" y="4675"/>
                    <a:pt x="4904" y="2412"/>
                    <a:pt x="3190" y="1193"/>
                  </a:cubicBezTo>
                  <a:cubicBezTo>
                    <a:pt x="1890" y="266"/>
                    <a:pt x="702" y="41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g1015b40a687_1_0"/>
            <p:cNvSpPr/>
            <p:nvPr/>
          </p:nvSpPr>
          <p:spPr>
            <a:xfrm>
              <a:off x="1131925" y="577825"/>
              <a:ext cx="174000" cy="167975"/>
            </a:xfrm>
            <a:custGeom>
              <a:avLst/>
              <a:gdLst/>
              <a:ahLst/>
              <a:cxnLst/>
              <a:rect l="l" t="t" r="r" b="b"/>
              <a:pathLst>
                <a:path w="6960" h="6719" extrusionOk="0">
                  <a:moveTo>
                    <a:pt x="1607" y="456"/>
                  </a:moveTo>
                  <a:cubicBezTo>
                    <a:pt x="2200" y="456"/>
                    <a:pt x="3053" y="721"/>
                    <a:pt x="3253" y="1325"/>
                  </a:cubicBezTo>
                  <a:cubicBezTo>
                    <a:pt x="3266" y="1361"/>
                    <a:pt x="3010" y="1820"/>
                    <a:pt x="2857" y="2031"/>
                  </a:cubicBezTo>
                  <a:cubicBezTo>
                    <a:pt x="2812" y="2094"/>
                    <a:pt x="2780" y="2139"/>
                    <a:pt x="2762" y="2139"/>
                  </a:cubicBezTo>
                  <a:cubicBezTo>
                    <a:pt x="2761" y="2139"/>
                    <a:pt x="2759" y="2140"/>
                    <a:pt x="2757" y="2140"/>
                  </a:cubicBezTo>
                  <a:cubicBezTo>
                    <a:pt x="2599" y="2140"/>
                    <a:pt x="1261" y="1228"/>
                    <a:pt x="981" y="1028"/>
                  </a:cubicBezTo>
                  <a:cubicBezTo>
                    <a:pt x="859" y="943"/>
                    <a:pt x="1129" y="542"/>
                    <a:pt x="1206" y="515"/>
                  </a:cubicBezTo>
                  <a:cubicBezTo>
                    <a:pt x="1291" y="484"/>
                    <a:pt x="1381" y="466"/>
                    <a:pt x="1471" y="461"/>
                  </a:cubicBezTo>
                  <a:cubicBezTo>
                    <a:pt x="1515" y="458"/>
                    <a:pt x="1560" y="456"/>
                    <a:pt x="1607" y="456"/>
                  </a:cubicBezTo>
                  <a:close/>
                  <a:moveTo>
                    <a:pt x="3772" y="1549"/>
                  </a:moveTo>
                  <a:cubicBezTo>
                    <a:pt x="3774" y="1549"/>
                    <a:pt x="3777" y="1549"/>
                    <a:pt x="3779" y="1550"/>
                  </a:cubicBezTo>
                  <a:cubicBezTo>
                    <a:pt x="3819" y="1554"/>
                    <a:pt x="3860" y="1563"/>
                    <a:pt x="3905" y="1572"/>
                  </a:cubicBezTo>
                  <a:cubicBezTo>
                    <a:pt x="5183" y="1851"/>
                    <a:pt x="5956" y="3277"/>
                    <a:pt x="6060" y="3741"/>
                  </a:cubicBezTo>
                  <a:cubicBezTo>
                    <a:pt x="6091" y="3907"/>
                    <a:pt x="6060" y="4074"/>
                    <a:pt x="5970" y="4218"/>
                  </a:cubicBezTo>
                  <a:cubicBezTo>
                    <a:pt x="5947" y="4254"/>
                    <a:pt x="5925" y="4289"/>
                    <a:pt x="5898" y="4321"/>
                  </a:cubicBezTo>
                  <a:lnTo>
                    <a:pt x="3203" y="2414"/>
                  </a:lnTo>
                  <a:cubicBezTo>
                    <a:pt x="3203" y="2414"/>
                    <a:pt x="3618" y="1549"/>
                    <a:pt x="3772" y="1549"/>
                  </a:cubicBezTo>
                  <a:close/>
                  <a:moveTo>
                    <a:pt x="1310" y="1"/>
                  </a:moveTo>
                  <a:cubicBezTo>
                    <a:pt x="1178" y="1"/>
                    <a:pt x="1046" y="9"/>
                    <a:pt x="913" y="25"/>
                  </a:cubicBezTo>
                  <a:cubicBezTo>
                    <a:pt x="661" y="119"/>
                    <a:pt x="0" y="2274"/>
                    <a:pt x="0" y="2274"/>
                  </a:cubicBezTo>
                  <a:lnTo>
                    <a:pt x="6172" y="6719"/>
                  </a:lnTo>
                  <a:cubicBezTo>
                    <a:pt x="6172" y="6719"/>
                    <a:pt x="6654" y="6008"/>
                    <a:pt x="6807" y="5279"/>
                  </a:cubicBezTo>
                  <a:cubicBezTo>
                    <a:pt x="6959" y="4550"/>
                    <a:pt x="6010" y="2202"/>
                    <a:pt x="4323" y="1073"/>
                  </a:cubicBezTo>
                  <a:cubicBezTo>
                    <a:pt x="3226" y="335"/>
                    <a:pt x="2213" y="79"/>
                    <a:pt x="1575" y="11"/>
                  </a:cubicBezTo>
                  <a:cubicBezTo>
                    <a:pt x="1486" y="4"/>
                    <a:pt x="1398" y="1"/>
                    <a:pt x="1310" y="1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g1015b40a687_1_0"/>
            <p:cNvSpPr/>
            <p:nvPr/>
          </p:nvSpPr>
          <p:spPr>
            <a:xfrm>
              <a:off x="1345700" y="689525"/>
              <a:ext cx="248925" cy="106225"/>
            </a:xfrm>
            <a:custGeom>
              <a:avLst/>
              <a:gdLst/>
              <a:ahLst/>
              <a:cxnLst/>
              <a:rect l="l" t="t" r="r" b="b"/>
              <a:pathLst>
                <a:path w="9957" h="4249" extrusionOk="0">
                  <a:moveTo>
                    <a:pt x="2791" y="478"/>
                  </a:moveTo>
                  <a:cubicBezTo>
                    <a:pt x="2840" y="478"/>
                    <a:pt x="2889" y="478"/>
                    <a:pt x="2939" y="478"/>
                  </a:cubicBezTo>
                  <a:lnTo>
                    <a:pt x="2957" y="514"/>
                  </a:lnTo>
                  <a:lnTo>
                    <a:pt x="2871" y="1891"/>
                  </a:lnTo>
                  <a:lnTo>
                    <a:pt x="2831" y="1886"/>
                  </a:lnTo>
                  <a:cubicBezTo>
                    <a:pt x="1656" y="1765"/>
                    <a:pt x="788" y="1666"/>
                    <a:pt x="761" y="1648"/>
                  </a:cubicBezTo>
                  <a:cubicBezTo>
                    <a:pt x="689" y="1598"/>
                    <a:pt x="734" y="681"/>
                    <a:pt x="932" y="609"/>
                  </a:cubicBezTo>
                  <a:cubicBezTo>
                    <a:pt x="1183" y="515"/>
                    <a:pt x="1944" y="478"/>
                    <a:pt x="2791" y="478"/>
                  </a:cubicBezTo>
                  <a:close/>
                  <a:moveTo>
                    <a:pt x="3388" y="487"/>
                  </a:moveTo>
                  <a:cubicBezTo>
                    <a:pt x="3910" y="496"/>
                    <a:pt x="4428" y="523"/>
                    <a:pt x="4841" y="559"/>
                  </a:cubicBezTo>
                  <a:cubicBezTo>
                    <a:pt x="5449" y="618"/>
                    <a:pt x="6020" y="672"/>
                    <a:pt x="6533" y="730"/>
                  </a:cubicBezTo>
                  <a:lnTo>
                    <a:pt x="6533" y="735"/>
                  </a:lnTo>
                  <a:lnTo>
                    <a:pt x="6434" y="2237"/>
                  </a:lnTo>
                  <a:lnTo>
                    <a:pt x="6429" y="2237"/>
                  </a:lnTo>
                  <a:cubicBezTo>
                    <a:pt x="5422" y="2147"/>
                    <a:pt x="4288" y="2035"/>
                    <a:pt x="3303" y="1931"/>
                  </a:cubicBezTo>
                  <a:lnTo>
                    <a:pt x="3303" y="1886"/>
                  </a:lnTo>
                  <a:lnTo>
                    <a:pt x="3388" y="501"/>
                  </a:lnTo>
                  <a:lnTo>
                    <a:pt x="3388" y="487"/>
                  </a:lnTo>
                  <a:close/>
                  <a:moveTo>
                    <a:pt x="6996" y="784"/>
                  </a:moveTo>
                  <a:cubicBezTo>
                    <a:pt x="8134" y="919"/>
                    <a:pt x="8926" y="1050"/>
                    <a:pt x="9169" y="1171"/>
                  </a:cubicBezTo>
                  <a:cubicBezTo>
                    <a:pt x="9327" y="1243"/>
                    <a:pt x="9448" y="2296"/>
                    <a:pt x="9237" y="2417"/>
                  </a:cubicBezTo>
                  <a:cubicBezTo>
                    <a:pt x="9222" y="2426"/>
                    <a:pt x="9167" y="2431"/>
                    <a:pt x="9078" y="2431"/>
                  </a:cubicBezTo>
                  <a:cubicBezTo>
                    <a:pt x="8737" y="2431"/>
                    <a:pt x="7889" y="2367"/>
                    <a:pt x="6857" y="2278"/>
                  </a:cubicBezTo>
                  <a:lnTo>
                    <a:pt x="6861" y="2251"/>
                  </a:lnTo>
                  <a:lnTo>
                    <a:pt x="6960" y="793"/>
                  </a:lnTo>
                  <a:lnTo>
                    <a:pt x="6996" y="784"/>
                  </a:lnTo>
                  <a:close/>
                  <a:moveTo>
                    <a:pt x="2911" y="0"/>
                  </a:moveTo>
                  <a:cubicBezTo>
                    <a:pt x="1819" y="0"/>
                    <a:pt x="866" y="73"/>
                    <a:pt x="545" y="222"/>
                  </a:cubicBezTo>
                  <a:cubicBezTo>
                    <a:pt x="50" y="447"/>
                    <a:pt x="1" y="3191"/>
                    <a:pt x="1" y="3191"/>
                  </a:cubicBezTo>
                  <a:cubicBezTo>
                    <a:pt x="797" y="3294"/>
                    <a:pt x="1616" y="3398"/>
                    <a:pt x="2417" y="3492"/>
                  </a:cubicBezTo>
                  <a:lnTo>
                    <a:pt x="2421" y="3447"/>
                  </a:lnTo>
                  <a:cubicBezTo>
                    <a:pt x="2421" y="3447"/>
                    <a:pt x="2444" y="2521"/>
                    <a:pt x="2624" y="2444"/>
                  </a:cubicBezTo>
                  <a:cubicBezTo>
                    <a:pt x="2668" y="2425"/>
                    <a:pt x="2816" y="2416"/>
                    <a:pt x="3032" y="2416"/>
                  </a:cubicBezTo>
                  <a:cubicBezTo>
                    <a:pt x="4122" y="2416"/>
                    <a:pt x="6960" y="2642"/>
                    <a:pt x="7185" y="2890"/>
                  </a:cubicBezTo>
                  <a:cubicBezTo>
                    <a:pt x="7343" y="3056"/>
                    <a:pt x="7302" y="3852"/>
                    <a:pt x="7293" y="4014"/>
                  </a:cubicBezTo>
                  <a:cubicBezTo>
                    <a:pt x="8841" y="4163"/>
                    <a:pt x="9866" y="4248"/>
                    <a:pt x="9866" y="4248"/>
                  </a:cubicBezTo>
                  <a:cubicBezTo>
                    <a:pt x="9866" y="4248"/>
                    <a:pt x="9956" y="1293"/>
                    <a:pt x="9713" y="942"/>
                  </a:cubicBezTo>
                  <a:cubicBezTo>
                    <a:pt x="9466" y="591"/>
                    <a:pt x="7091" y="240"/>
                    <a:pt x="4734" y="64"/>
                  </a:cubicBezTo>
                  <a:cubicBezTo>
                    <a:pt x="4138" y="22"/>
                    <a:pt x="3504" y="0"/>
                    <a:pt x="2911" y="0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g1015b40a687_1_0"/>
            <p:cNvSpPr/>
            <p:nvPr/>
          </p:nvSpPr>
          <p:spPr>
            <a:xfrm>
              <a:off x="1660175" y="803025"/>
              <a:ext cx="179050" cy="188975"/>
            </a:xfrm>
            <a:custGeom>
              <a:avLst/>
              <a:gdLst/>
              <a:ahLst/>
              <a:cxnLst/>
              <a:rect l="l" t="t" r="r" b="b"/>
              <a:pathLst>
                <a:path w="7162" h="7559" extrusionOk="0">
                  <a:moveTo>
                    <a:pt x="5360" y="1620"/>
                  </a:moveTo>
                  <a:cubicBezTo>
                    <a:pt x="5362" y="1620"/>
                    <a:pt x="5365" y="1620"/>
                    <a:pt x="5367" y="1620"/>
                  </a:cubicBezTo>
                  <a:cubicBezTo>
                    <a:pt x="5592" y="1643"/>
                    <a:pt x="5385" y="4526"/>
                    <a:pt x="5340" y="4657"/>
                  </a:cubicBezTo>
                  <a:cubicBezTo>
                    <a:pt x="5295" y="4792"/>
                    <a:pt x="2812" y="5790"/>
                    <a:pt x="2542" y="5790"/>
                  </a:cubicBezTo>
                  <a:cubicBezTo>
                    <a:pt x="2276" y="5790"/>
                    <a:pt x="2429" y="2983"/>
                    <a:pt x="2429" y="2983"/>
                  </a:cubicBezTo>
                  <a:cubicBezTo>
                    <a:pt x="2452" y="2765"/>
                    <a:pt x="5095" y="1620"/>
                    <a:pt x="5360" y="1620"/>
                  </a:cubicBezTo>
                  <a:close/>
                  <a:moveTo>
                    <a:pt x="7162" y="1"/>
                  </a:moveTo>
                  <a:lnTo>
                    <a:pt x="9" y="3186"/>
                  </a:lnTo>
                  <a:lnTo>
                    <a:pt x="0" y="3186"/>
                  </a:lnTo>
                  <a:cubicBezTo>
                    <a:pt x="27" y="5084"/>
                    <a:pt x="68" y="7558"/>
                    <a:pt x="68" y="7558"/>
                  </a:cubicBezTo>
                  <a:cubicBezTo>
                    <a:pt x="697" y="7531"/>
                    <a:pt x="2605" y="6748"/>
                    <a:pt x="4197" y="6051"/>
                  </a:cubicBezTo>
                  <a:cubicBezTo>
                    <a:pt x="5506" y="5471"/>
                    <a:pt x="6604" y="4949"/>
                    <a:pt x="6604" y="4949"/>
                  </a:cubicBezTo>
                  <a:cubicBezTo>
                    <a:pt x="6604" y="4949"/>
                    <a:pt x="6982" y="2151"/>
                    <a:pt x="71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g1015b40a687_1_0"/>
            <p:cNvSpPr/>
            <p:nvPr/>
          </p:nvSpPr>
          <p:spPr>
            <a:xfrm>
              <a:off x="1659600" y="741275"/>
              <a:ext cx="183225" cy="141400"/>
            </a:xfrm>
            <a:custGeom>
              <a:avLst/>
              <a:gdLst/>
              <a:ahLst/>
              <a:cxnLst/>
              <a:rect l="l" t="t" r="r" b="b"/>
              <a:pathLst>
                <a:path w="7329" h="5656" extrusionOk="0">
                  <a:moveTo>
                    <a:pt x="6152" y="634"/>
                  </a:moveTo>
                  <a:cubicBezTo>
                    <a:pt x="6196" y="634"/>
                    <a:pt x="6237" y="636"/>
                    <a:pt x="6276" y="640"/>
                  </a:cubicBezTo>
                  <a:cubicBezTo>
                    <a:pt x="6321" y="644"/>
                    <a:pt x="6362" y="653"/>
                    <a:pt x="6407" y="662"/>
                  </a:cubicBezTo>
                  <a:cubicBezTo>
                    <a:pt x="7005" y="806"/>
                    <a:pt x="6870" y="1832"/>
                    <a:pt x="6802" y="1922"/>
                  </a:cubicBezTo>
                  <a:cubicBezTo>
                    <a:pt x="6739" y="2007"/>
                    <a:pt x="4490" y="2898"/>
                    <a:pt x="4490" y="2898"/>
                  </a:cubicBezTo>
                  <a:cubicBezTo>
                    <a:pt x="4486" y="2839"/>
                    <a:pt x="4477" y="2740"/>
                    <a:pt x="4463" y="2619"/>
                  </a:cubicBezTo>
                  <a:cubicBezTo>
                    <a:pt x="4414" y="2210"/>
                    <a:pt x="4301" y="1535"/>
                    <a:pt x="4063" y="1148"/>
                  </a:cubicBezTo>
                  <a:cubicBezTo>
                    <a:pt x="4063" y="1148"/>
                    <a:pt x="4283" y="1062"/>
                    <a:pt x="4598" y="964"/>
                  </a:cubicBezTo>
                  <a:cubicBezTo>
                    <a:pt x="5054" y="816"/>
                    <a:pt x="5704" y="634"/>
                    <a:pt x="6152" y="634"/>
                  </a:cubicBezTo>
                  <a:close/>
                  <a:moveTo>
                    <a:pt x="3567" y="1278"/>
                  </a:moveTo>
                  <a:cubicBezTo>
                    <a:pt x="3808" y="1278"/>
                    <a:pt x="4092" y="3007"/>
                    <a:pt x="3914" y="3136"/>
                  </a:cubicBezTo>
                  <a:cubicBezTo>
                    <a:pt x="3294" y="3577"/>
                    <a:pt x="1107" y="4549"/>
                    <a:pt x="887" y="4571"/>
                  </a:cubicBezTo>
                  <a:cubicBezTo>
                    <a:pt x="885" y="4571"/>
                    <a:pt x="884" y="4572"/>
                    <a:pt x="882" y="4572"/>
                  </a:cubicBezTo>
                  <a:cubicBezTo>
                    <a:pt x="808" y="4572"/>
                    <a:pt x="751" y="4460"/>
                    <a:pt x="716" y="4297"/>
                  </a:cubicBezTo>
                  <a:cubicBezTo>
                    <a:pt x="648" y="3973"/>
                    <a:pt x="653" y="3460"/>
                    <a:pt x="752" y="3312"/>
                  </a:cubicBezTo>
                  <a:cubicBezTo>
                    <a:pt x="1283" y="2543"/>
                    <a:pt x="2695" y="1683"/>
                    <a:pt x="3298" y="1386"/>
                  </a:cubicBezTo>
                  <a:cubicBezTo>
                    <a:pt x="3384" y="1341"/>
                    <a:pt x="3469" y="1305"/>
                    <a:pt x="3559" y="1278"/>
                  </a:cubicBezTo>
                  <a:cubicBezTo>
                    <a:pt x="3562" y="1278"/>
                    <a:pt x="3564" y="1278"/>
                    <a:pt x="3567" y="1278"/>
                  </a:cubicBezTo>
                  <a:close/>
                  <a:moveTo>
                    <a:pt x="6824" y="1"/>
                  </a:moveTo>
                  <a:cubicBezTo>
                    <a:pt x="6083" y="1"/>
                    <a:pt x="4539" y="343"/>
                    <a:pt x="3581" y="752"/>
                  </a:cubicBezTo>
                  <a:cubicBezTo>
                    <a:pt x="2430" y="1238"/>
                    <a:pt x="1" y="2781"/>
                    <a:pt x="1" y="3622"/>
                  </a:cubicBezTo>
                  <a:cubicBezTo>
                    <a:pt x="1" y="3901"/>
                    <a:pt x="10" y="4706"/>
                    <a:pt x="23" y="5656"/>
                  </a:cubicBezTo>
                  <a:lnTo>
                    <a:pt x="32" y="5656"/>
                  </a:lnTo>
                  <a:lnTo>
                    <a:pt x="7185" y="2475"/>
                  </a:lnTo>
                  <a:cubicBezTo>
                    <a:pt x="7293" y="1175"/>
                    <a:pt x="7329" y="109"/>
                    <a:pt x="7158" y="46"/>
                  </a:cubicBezTo>
                  <a:cubicBezTo>
                    <a:pt x="7095" y="23"/>
                    <a:pt x="7027" y="10"/>
                    <a:pt x="6960" y="5"/>
                  </a:cubicBezTo>
                  <a:cubicBezTo>
                    <a:pt x="6918" y="2"/>
                    <a:pt x="6873" y="1"/>
                    <a:pt x="6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g1015b40a687_1_0"/>
            <p:cNvSpPr/>
            <p:nvPr/>
          </p:nvSpPr>
          <p:spPr>
            <a:xfrm>
              <a:off x="1771175" y="757250"/>
              <a:ext cx="63550" cy="56475"/>
            </a:xfrm>
            <a:custGeom>
              <a:avLst/>
              <a:gdLst/>
              <a:ahLst/>
              <a:cxnLst/>
              <a:rect l="l" t="t" r="r" b="b"/>
              <a:pathLst>
                <a:path w="2542" h="2259" extrusionOk="0">
                  <a:moveTo>
                    <a:pt x="1813" y="1"/>
                  </a:moveTo>
                  <a:lnTo>
                    <a:pt x="1813" y="46"/>
                  </a:lnTo>
                  <a:cubicBezTo>
                    <a:pt x="1944" y="226"/>
                    <a:pt x="2034" y="432"/>
                    <a:pt x="2070" y="657"/>
                  </a:cubicBezTo>
                  <a:cubicBezTo>
                    <a:pt x="2101" y="833"/>
                    <a:pt x="2097" y="1017"/>
                    <a:pt x="2056" y="1193"/>
                  </a:cubicBezTo>
                  <a:lnTo>
                    <a:pt x="0" y="1980"/>
                  </a:lnTo>
                  <a:cubicBezTo>
                    <a:pt x="18" y="2101"/>
                    <a:pt x="23" y="2200"/>
                    <a:pt x="32" y="2259"/>
                  </a:cubicBezTo>
                  <a:cubicBezTo>
                    <a:pt x="32" y="2259"/>
                    <a:pt x="2276" y="1368"/>
                    <a:pt x="2344" y="1283"/>
                  </a:cubicBezTo>
                  <a:cubicBezTo>
                    <a:pt x="2407" y="1193"/>
                    <a:pt x="2542" y="167"/>
                    <a:pt x="1944" y="23"/>
                  </a:cubicBezTo>
                  <a:cubicBezTo>
                    <a:pt x="1903" y="14"/>
                    <a:pt x="1858" y="5"/>
                    <a:pt x="1813" y="1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g1015b40a687_1_0"/>
            <p:cNvSpPr/>
            <p:nvPr/>
          </p:nvSpPr>
          <p:spPr>
            <a:xfrm>
              <a:off x="1677475" y="773200"/>
              <a:ext cx="84325" cy="82375"/>
            </a:xfrm>
            <a:custGeom>
              <a:avLst/>
              <a:gdLst/>
              <a:ahLst/>
              <a:cxnLst/>
              <a:rect l="l" t="t" r="r" b="b"/>
              <a:pathLst>
                <a:path w="3373" h="3295" extrusionOk="0">
                  <a:moveTo>
                    <a:pt x="2852" y="1"/>
                  </a:moveTo>
                  <a:cubicBezTo>
                    <a:pt x="2849" y="1"/>
                    <a:pt x="2847" y="1"/>
                    <a:pt x="2844" y="1"/>
                  </a:cubicBezTo>
                  <a:cubicBezTo>
                    <a:pt x="2754" y="28"/>
                    <a:pt x="2664" y="64"/>
                    <a:pt x="2583" y="109"/>
                  </a:cubicBezTo>
                  <a:lnTo>
                    <a:pt x="2619" y="109"/>
                  </a:lnTo>
                  <a:cubicBezTo>
                    <a:pt x="2619" y="109"/>
                    <a:pt x="3019" y="1086"/>
                    <a:pt x="2974" y="1612"/>
                  </a:cubicBezTo>
                  <a:cubicBezTo>
                    <a:pt x="2974" y="1612"/>
                    <a:pt x="1386" y="2530"/>
                    <a:pt x="1" y="3020"/>
                  </a:cubicBezTo>
                  <a:cubicBezTo>
                    <a:pt x="36" y="3180"/>
                    <a:pt x="91" y="3295"/>
                    <a:pt x="160" y="3295"/>
                  </a:cubicBezTo>
                  <a:cubicBezTo>
                    <a:pt x="162" y="3295"/>
                    <a:pt x="165" y="3295"/>
                    <a:pt x="167" y="3294"/>
                  </a:cubicBezTo>
                  <a:cubicBezTo>
                    <a:pt x="388" y="3272"/>
                    <a:pt x="2579" y="2300"/>
                    <a:pt x="3195" y="1859"/>
                  </a:cubicBezTo>
                  <a:cubicBezTo>
                    <a:pt x="3373" y="1730"/>
                    <a:pt x="3093" y="1"/>
                    <a:pt x="2852" y="1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g1015b40a687_1_0"/>
            <p:cNvSpPr/>
            <p:nvPr/>
          </p:nvSpPr>
          <p:spPr>
            <a:xfrm>
              <a:off x="1647800" y="739125"/>
              <a:ext cx="185800" cy="252900"/>
            </a:xfrm>
            <a:custGeom>
              <a:avLst/>
              <a:gdLst/>
              <a:ahLst/>
              <a:cxnLst/>
              <a:rect l="l" t="t" r="r" b="b"/>
              <a:pathLst>
                <a:path w="7432" h="10116" extrusionOk="0">
                  <a:moveTo>
                    <a:pt x="6551" y="0"/>
                  </a:moveTo>
                  <a:cubicBezTo>
                    <a:pt x="5361" y="0"/>
                    <a:pt x="3987" y="409"/>
                    <a:pt x="3199" y="798"/>
                  </a:cubicBezTo>
                  <a:cubicBezTo>
                    <a:pt x="3158" y="820"/>
                    <a:pt x="3118" y="838"/>
                    <a:pt x="3077" y="856"/>
                  </a:cubicBezTo>
                  <a:cubicBezTo>
                    <a:pt x="626" y="2165"/>
                    <a:pt x="27" y="3258"/>
                    <a:pt x="59" y="3560"/>
                  </a:cubicBezTo>
                  <a:cubicBezTo>
                    <a:pt x="81" y="3794"/>
                    <a:pt x="68" y="5512"/>
                    <a:pt x="45" y="7127"/>
                  </a:cubicBezTo>
                  <a:cubicBezTo>
                    <a:pt x="27" y="8639"/>
                    <a:pt x="0" y="10056"/>
                    <a:pt x="0" y="10056"/>
                  </a:cubicBezTo>
                  <a:lnTo>
                    <a:pt x="0" y="10078"/>
                  </a:lnTo>
                  <a:cubicBezTo>
                    <a:pt x="252" y="10102"/>
                    <a:pt x="431" y="10115"/>
                    <a:pt x="526" y="10115"/>
                  </a:cubicBezTo>
                  <a:cubicBezTo>
                    <a:pt x="540" y="10115"/>
                    <a:pt x="552" y="10115"/>
                    <a:pt x="563" y="10114"/>
                  </a:cubicBezTo>
                  <a:cubicBezTo>
                    <a:pt x="563" y="10114"/>
                    <a:pt x="522" y="7635"/>
                    <a:pt x="495" y="5742"/>
                  </a:cubicBezTo>
                  <a:cubicBezTo>
                    <a:pt x="482" y="4792"/>
                    <a:pt x="473" y="3987"/>
                    <a:pt x="473" y="3708"/>
                  </a:cubicBezTo>
                  <a:cubicBezTo>
                    <a:pt x="473" y="2867"/>
                    <a:pt x="2902" y="1324"/>
                    <a:pt x="4053" y="838"/>
                  </a:cubicBezTo>
                  <a:cubicBezTo>
                    <a:pt x="5011" y="429"/>
                    <a:pt x="6555" y="87"/>
                    <a:pt x="7296" y="87"/>
                  </a:cubicBezTo>
                  <a:cubicBezTo>
                    <a:pt x="7345" y="87"/>
                    <a:pt x="7390" y="88"/>
                    <a:pt x="7432" y="91"/>
                  </a:cubicBezTo>
                  <a:cubicBezTo>
                    <a:pt x="7160" y="28"/>
                    <a:pt x="6862" y="0"/>
                    <a:pt x="6551" y="0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g1015b40a687_1_0"/>
            <p:cNvSpPr/>
            <p:nvPr/>
          </p:nvSpPr>
          <p:spPr>
            <a:xfrm>
              <a:off x="1717075" y="843625"/>
              <a:ext cx="82900" cy="104275"/>
            </a:xfrm>
            <a:custGeom>
              <a:avLst/>
              <a:gdLst/>
              <a:ahLst/>
              <a:cxnLst/>
              <a:rect l="l" t="t" r="r" b="b"/>
              <a:pathLst>
                <a:path w="3316" h="4171" extrusionOk="0">
                  <a:moveTo>
                    <a:pt x="3084" y="0"/>
                  </a:moveTo>
                  <a:cubicBezTo>
                    <a:pt x="2819" y="0"/>
                    <a:pt x="176" y="1145"/>
                    <a:pt x="153" y="1364"/>
                  </a:cubicBezTo>
                  <a:cubicBezTo>
                    <a:pt x="153" y="1364"/>
                    <a:pt x="0" y="4171"/>
                    <a:pt x="266" y="4171"/>
                  </a:cubicBezTo>
                  <a:cubicBezTo>
                    <a:pt x="531" y="4171"/>
                    <a:pt x="3019" y="3172"/>
                    <a:pt x="3064" y="3037"/>
                  </a:cubicBezTo>
                  <a:cubicBezTo>
                    <a:pt x="3109" y="2902"/>
                    <a:pt x="3316" y="19"/>
                    <a:pt x="3091" y="1"/>
                  </a:cubicBezTo>
                  <a:cubicBezTo>
                    <a:pt x="3089" y="0"/>
                    <a:pt x="3086" y="0"/>
                    <a:pt x="3084" y="0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g1015b40a687_1_0"/>
            <p:cNvSpPr/>
            <p:nvPr/>
          </p:nvSpPr>
          <p:spPr>
            <a:xfrm>
              <a:off x="1761275" y="765475"/>
              <a:ext cx="62450" cy="41400"/>
            </a:xfrm>
            <a:custGeom>
              <a:avLst/>
              <a:gdLst/>
              <a:ahLst/>
              <a:cxnLst/>
              <a:rect l="l" t="t" r="r" b="b"/>
              <a:pathLst>
                <a:path w="2498" h="1656" extrusionOk="0">
                  <a:moveTo>
                    <a:pt x="531" y="0"/>
                  </a:moveTo>
                  <a:cubicBezTo>
                    <a:pt x="221" y="99"/>
                    <a:pt x="0" y="184"/>
                    <a:pt x="0" y="184"/>
                  </a:cubicBezTo>
                  <a:cubicBezTo>
                    <a:pt x="239" y="571"/>
                    <a:pt x="351" y="1246"/>
                    <a:pt x="396" y="1655"/>
                  </a:cubicBezTo>
                  <a:lnTo>
                    <a:pt x="2452" y="868"/>
                  </a:lnTo>
                  <a:cubicBezTo>
                    <a:pt x="2493" y="693"/>
                    <a:pt x="2497" y="508"/>
                    <a:pt x="2466" y="333"/>
                  </a:cubicBezTo>
                  <a:lnTo>
                    <a:pt x="2466" y="333"/>
                  </a:lnTo>
                  <a:lnTo>
                    <a:pt x="2430" y="337"/>
                  </a:lnTo>
                  <a:cubicBezTo>
                    <a:pt x="2169" y="252"/>
                    <a:pt x="1494" y="135"/>
                    <a:pt x="531" y="0"/>
                  </a:cubicBezTo>
                  <a:close/>
                </a:path>
              </a:pathLst>
            </a:custGeom>
            <a:solidFill>
              <a:srgbClr val="96D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g1015b40a687_1_0"/>
            <p:cNvSpPr/>
            <p:nvPr/>
          </p:nvSpPr>
          <p:spPr>
            <a:xfrm>
              <a:off x="1686700" y="951475"/>
              <a:ext cx="135450" cy="108550"/>
            </a:xfrm>
            <a:custGeom>
              <a:avLst/>
              <a:gdLst/>
              <a:ahLst/>
              <a:cxnLst/>
              <a:rect l="l" t="t" r="r" b="b"/>
              <a:pathLst>
                <a:path w="5418" h="4342" extrusionOk="0">
                  <a:moveTo>
                    <a:pt x="5264" y="1"/>
                  </a:moveTo>
                  <a:lnTo>
                    <a:pt x="217" y="1976"/>
                  </a:lnTo>
                  <a:cubicBezTo>
                    <a:pt x="217" y="1976"/>
                    <a:pt x="140" y="2007"/>
                    <a:pt x="23" y="2048"/>
                  </a:cubicBezTo>
                  <a:lnTo>
                    <a:pt x="1" y="4342"/>
                  </a:lnTo>
                  <a:cubicBezTo>
                    <a:pt x="752" y="4004"/>
                    <a:pt x="1688" y="3537"/>
                    <a:pt x="2560" y="3078"/>
                  </a:cubicBezTo>
                  <a:cubicBezTo>
                    <a:pt x="3001" y="2844"/>
                    <a:pt x="3424" y="2614"/>
                    <a:pt x="3802" y="2407"/>
                  </a:cubicBezTo>
                  <a:cubicBezTo>
                    <a:pt x="4085" y="2255"/>
                    <a:pt x="4342" y="2111"/>
                    <a:pt x="4558" y="1985"/>
                  </a:cubicBezTo>
                  <a:cubicBezTo>
                    <a:pt x="4976" y="1742"/>
                    <a:pt x="5251" y="1571"/>
                    <a:pt x="5278" y="1530"/>
                  </a:cubicBezTo>
                  <a:cubicBezTo>
                    <a:pt x="5323" y="1463"/>
                    <a:pt x="5417" y="91"/>
                    <a:pt x="5264" y="1"/>
                  </a:cubicBezTo>
                  <a:close/>
                </a:path>
              </a:pathLst>
            </a:custGeom>
            <a:solidFill>
              <a:srgbClr val="8F9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g1015b40a687_1_0"/>
            <p:cNvSpPr/>
            <p:nvPr/>
          </p:nvSpPr>
          <p:spPr>
            <a:xfrm>
              <a:off x="1593250" y="950850"/>
              <a:ext cx="225075" cy="62675"/>
            </a:xfrm>
            <a:custGeom>
              <a:avLst/>
              <a:gdLst/>
              <a:ahLst/>
              <a:cxnLst/>
              <a:rect l="l" t="t" r="r" b="b"/>
              <a:pathLst>
                <a:path w="9003" h="2507" extrusionOk="0">
                  <a:moveTo>
                    <a:pt x="8780" y="0"/>
                  </a:moveTo>
                  <a:cubicBezTo>
                    <a:pt x="8289" y="0"/>
                    <a:pt x="7161" y="108"/>
                    <a:pt x="6874" y="134"/>
                  </a:cubicBezTo>
                  <a:cubicBezTo>
                    <a:pt x="5282" y="835"/>
                    <a:pt x="3374" y="1618"/>
                    <a:pt x="2745" y="1645"/>
                  </a:cubicBezTo>
                  <a:cubicBezTo>
                    <a:pt x="2734" y="1646"/>
                    <a:pt x="2722" y="1646"/>
                    <a:pt x="2708" y="1646"/>
                  </a:cubicBezTo>
                  <a:cubicBezTo>
                    <a:pt x="2613" y="1646"/>
                    <a:pt x="2434" y="1633"/>
                    <a:pt x="2182" y="1609"/>
                  </a:cubicBezTo>
                  <a:cubicBezTo>
                    <a:pt x="1696" y="1564"/>
                    <a:pt x="945" y="1479"/>
                    <a:pt x="0" y="1366"/>
                  </a:cubicBezTo>
                  <a:lnTo>
                    <a:pt x="0" y="1366"/>
                  </a:lnTo>
                  <a:lnTo>
                    <a:pt x="1242" y="2428"/>
                  </a:lnTo>
                  <a:lnTo>
                    <a:pt x="1422" y="2455"/>
                  </a:lnTo>
                  <a:cubicBezTo>
                    <a:pt x="1659" y="2488"/>
                    <a:pt x="1898" y="2507"/>
                    <a:pt x="2138" y="2507"/>
                  </a:cubicBezTo>
                  <a:cubicBezTo>
                    <a:pt x="2222" y="2507"/>
                    <a:pt x="2305" y="2505"/>
                    <a:pt x="2389" y="2500"/>
                  </a:cubicBezTo>
                  <a:cubicBezTo>
                    <a:pt x="2668" y="2477"/>
                    <a:pt x="3406" y="2208"/>
                    <a:pt x="3761" y="2073"/>
                  </a:cubicBezTo>
                  <a:cubicBezTo>
                    <a:pt x="3878" y="2032"/>
                    <a:pt x="3955" y="2001"/>
                    <a:pt x="3955" y="2001"/>
                  </a:cubicBezTo>
                  <a:lnTo>
                    <a:pt x="9002" y="21"/>
                  </a:lnTo>
                  <a:cubicBezTo>
                    <a:pt x="8977" y="7"/>
                    <a:pt x="8896" y="0"/>
                    <a:pt x="8780" y="0"/>
                  </a:cubicBezTo>
                  <a:close/>
                </a:path>
              </a:pathLst>
            </a:custGeom>
            <a:solidFill>
              <a:srgbClr val="8F9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g1015b40a687_1_0"/>
            <p:cNvSpPr/>
            <p:nvPr/>
          </p:nvSpPr>
          <p:spPr>
            <a:xfrm>
              <a:off x="1771850" y="1001200"/>
              <a:ext cx="33200" cy="61475"/>
            </a:xfrm>
            <a:custGeom>
              <a:avLst/>
              <a:gdLst/>
              <a:ahLst/>
              <a:cxnLst/>
              <a:rect l="l" t="t" r="r" b="b"/>
              <a:pathLst>
                <a:path w="1328" h="2459" extrusionOk="0">
                  <a:moveTo>
                    <a:pt x="1152" y="0"/>
                  </a:moveTo>
                  <a:cubicBezTo>
                    <a:pt x="936" y="122"/>
                    <a:pt x="679" y="266"/>
                    <a:pt x="401" y="423"/>
                  </a:cubicBezTo>
                  <a:lnTo>
                    <a:pt x="401" y="427"/>
                  </a:lnTo>
                  <a:cubicBezTo>
                    <a:pt x="401" y="427"/>
                    <a:pt x="724" y="2119"/>
                    <a:pt x="0" y="2452"/>
                  </a:cubicBezTo>
                  <a:cubicBezTo>
                    <a:pt x="35" y="2455"/>
                    <a:pt x="70" y="2458"/>
                    <a:pt x="107" y="2458"/>
                  </a:cubicBezTo>
                  <a:cubicBezTo>
                    <a:pt x="122" y="2458"/>
                    <a:pt x="137" y="2458"/>
                    <a:pt x="153" y="2456"/>
                  </a:cubicBezTo>
                  <a:cubicBezTo>
                    <a:pt x="1125" y="2411"/>
                    <a:pt x="1300" y="1575"/>
                    <a:pt x="1318" y="1206"/>
                  </a:cubicBezTo>
                  <a:cubicBezTo>
                    <a:pt x="1327" y="796"/>
                    <a:pt x="1273" y="387"/>
                    <a:pt x="1152" y="0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g1015b40a687_1_0"/>
            <p:cNvSpPr/>
            <p:nvPr/>
          </p:nvSpPr>
          <p:spPr>
            <a:xfrm>
              <a:off x="1750700" y="1011650"/>
              <a:ext cx="40625" cy="50850"/>
            </a:xfrm>
            <a:custGeom>
              <a:avLst/>
              <a:gdLst/>
              <a:ahLst/>
              <a:cxnLst/>
              <a:rect l="l" t="t" r="r" b="b"/>
              <a:pathLst>
                <a:path w="1625" h="2034" extrusionOk="0">
                  <a:moveTo>
                    <a:pt x="1242" y="0"/>
                  </a:moveTo>
                  <a:cubicBezTo>
                    <a:pt x="864" y="207"/>
                    <a:pt x="441" y="437"/>
                    <a:pt x="0" y="666"/>
                  </a:cubicBezTo>
                  <a:lnTo>
                    <a:pt x="9" y="684"/>
                  </a:lnTo>
                  <a:cubicBezTo>
                    <a:pt x="9" y="684"/>
                    <a:pt x="23" y="1930"/>
                    <a:pt x="846" y="2034"/>
                  </a:cubicBezTo>
                  <a:cubicBezTo>
                    <a:pt x="1624" y="1840"/>
                    <a:pt x="1247" y="9"/>
                    <a:pt x="1247" y="9"/>
                  </a:cubicBezTo>
                  <a:lnTo>
                    <a:pt x="1242" y="0"/>
                  </a:ln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g1015b40a687_1_0"/>
            <p:cNvSpPr/>
            <p:nvPr/>
          </p:nvSpPr>
          <p:spPr>
            <a:xfrm>
              <a:off x="1675800" y="776025"/>
              <a:ext cx="77175" cy="72675"/>
            </a:xfrm>
            <a:custGeom>
              <a:avLst/>
              <a:gdLst/>
              <a:ahLst/>
              <a:cxnLst/>
              <a:rect l="l" t="t" r="r" b="b"/>
              <a:pathLst>
                <a:path w="3087" h="2907" extrusionOk="0">
                  <a:moveTo>
                    <a:pt x="2650" y="1"/>
                  </a:moveTo>
                  <a:cubicBezTo>
                    <a:pt x="2043" y="298"/>
                    <a:pt x="635" y="1157"/>
                    <a:pt x="104" y="1926"/>
                  </a:cubicBezTo>
                  <a:cubicBezTo>
                    <a:pt x="5" y="2070"/>
                    <a:pt x="0" y="2583"/>
                    <a:pt x="68" y="2907"/>
                  </a:cubicBezTo>
                  <a:cubicBezTo>
                    <a:pt x="1453" y="2417"/>
                    <a:pt x="3041" y="1503"/>
                    <a:pt x="3041" y="1503"/>
                  </a:cubicBezTo>
                  <a:cubicBezTo>
                    <a:pt x="3086" y="973"/>
                    <a:pt x="2691" y="1"/>
                    <a:pt x="2691" y="1"/>
                  </a:cubicBezTo>
                  <a:close/>
                </a:path>
              </a:pathLst>
            </a:custGeom>
            <a:solidFill>
              <a:srgbClr val="96D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g1015b40a687_1_0"/>
            <p:cNvSpPr/>
            <p:nvPr/>
          </p:nvSpPr>
          <p:spPr>
            <a:xfrm>
              <a:off x="1085250" y="704825"/>
              <a:ext cx="642425" cy="212500"/>
            </a:xfrm>
            <a:custGeom>
              <a:avLst/>
              <a:gdLst/>
              <a:ahLst/>
              <a:cxnLst/>
              <a:rect l="l" t="t" r="r" b="b"/>
              <a:pathLst>
                <a:path w="25697" h="8500" extrusionOk="0">
                  <a:moveTo>
                    <a:pt x="5274" y="0"/>
                  </a:moveTo>
                  <a:cubicBezTo>
                    <a:pt x="4820" y="0"/>
                    <a:pt x="4562" y="212"/>
                    <a:pt x="4517" y="258"/>
                  </a:cubicBezTo>
                  <a:cubicBezTo>
                    <a:pt x="4607" y="469"/>
                    <a:pt x="4661" y="640"/>
                    <a:pt x="4661" y="640"/>
                  </a:cubicBezTo>
                  <a:lnTo>
                    <a:pt x="4706" y="654"/>
                  </a:lnTo>
                  <a:cubicBezTo>
                    <a:pt x="4490" y="1031"/>
                    <a:pt x="4017" y="1369"/>
                    <a:pt x="3446" y="1679"/>
                  </a:cubicBezTo>
                  <a:cubicBezTo>
                    <a:pt x="2812" y="2026"/>
                    <a:pt x="2542" y="2457"/>
                    <a:pt x="2488" y="2561"/>
                  </a:cubicBezTo>
                  <a:cubicBezTo>
                    <a:pt x="3095" y="2520"/>
                    <a:pt x="3698" y="2489"/>
                    <a:pt x="4062" y="2489"/>
                  </a:cubicBezTo>
                  <a:cubicBezTo>
                    <a:pt x="4062" y="2489"/>
                    <a:pt x="4548" y="2057"/>
                    <a:pt x="4836" y="2026"/>
                  </a:cubicBezTo>
                  <a:cubicBezTo>
                    <a:pt x="4850" y="2024"/>
                    <a:pt x="4862" y="2023"/>
                    <a:pt x="4873" y="2023"/>
                  </a:cubicBezTo>
                  <a:cubicBezTo>
                    <a:pt x="5048" y="2023"/>
                    <a:pt x="4872" y="2215"/>
                    <a:pt x="4872" y="2215"/>
                  </a:cubicBezTo>
                  <a:lnTo>
                    <a:pt x="4877" y="2219"/>
                  </a:lnTo>
                  <a:cubicBezTo>
                    <a:pt x="4949" y="2183"/>
                    <a:pt x="5025" y="2152"/>
                    <a:pt x="5106" y="2129"/>
                  </a:cubicBezTo>
                  <a:cubicBezTo>
                    <a:pt x="5340" y="2057"/>
                    <a:pt x="5582" y="2021"/>
                    <a:pt x="5824" y="2021"/>
                  </a:cubicBezTo>
                  <a:cubicBezTo>
                    <a:pt x="5838" y="2021"/>
                    <a:pt x="5852" y="2021"/>
                    <a:pt x="5866" y="2021"/>
                  </a:cubicBezTo>
                  <a:cubicBezTo>
                    <a:pt x="5992" y="2057"/>
                    <a:pt x="5916" y="2278"/>
                    <a:pt x="5691" y="2336"/>
                  </a:cubicBezTo>
                  <a:cubicBezTo>
                    <a:pt x="5792" y="2315"/>
                    <a:pt x="5927" y="2286"/>
                    <a:pt x="6020" y="2286"/>
                  </a:cubicBezTo>
                  <a:cubicBezTo>
                    <a:pt x="6085" y="2286"/>
                    <a:pt x="6129" y="2300"/>
                    <a:pt x="6127" y="2341"/>
                  </a:cubicBezTo>
                  <a:cubicBezTo>
                    <a:pt x="6123" y="2449"/>
                    <a:pt x="6033" y="2588"/>
                    <a:pt x="5754" y="2628"/>
                  </a:cubicBezTo>
                  <a:lnTo>
                    <a:pt x="5754" y="2633"/>
                  </a:lnTo>
                  <a:cubicBezTo>
                    <a:pt x="5774" y="2631"/>
                    <a:pt x="5792" y="2629"/>
                    <a:pt x="5808" y="2629"/>
                  </a:cubicBezTo>
                  <a:cubicBezTo>
                    <a:pt x="5885" y="2629"/>
                    <a:pt x="5926" y="2654"/>
                    <a:pt x="5934" y="2691"/>
                  </a:cubicBezTo>
                  <a:cubicBezTo>
                    <a:pt x="5952" y="2835"/>
                    <a:pt x="5408" y="3105"/>
                    <a:pt x="5408" y="3105"/>
                  </a:cubicBezTo>
                  <a:cubicBezTo>
                    <a:pt x="5408" y="3105"/>
                    <a:pt x="5093" y="3312"/>
                    <a:pt x="4845" y="3488"/>
                  </a:cubicBezTo>
                  <a:cubicBezTo>
                    <a:pt x="4631" y="3640"/>
                    <a:pt x="4281" y="3650"/>
                    <a:pt x="4192" y="3650"/>
                  </a:cubicBezTo>
                  <a:cubicBezTo>
                    <a:pt x="4178" y="3650"/>
                    <a:pt x="4170" y="3650"/>
                    <a:pt x="4170" y="3650"/>
                  </a:cubicBezTo>
                  <a:cubicBezTo>
                    <a:pt x="4170" y="3650"/>
                    <a:pt x="2551" y="4342"/>
                    <a:pt x="1048" y="4455"/>
                  </a:cubicBezTo>
                  <a:cubicBezTo>
                    <a:pt x="958" y="4572"/>
                    <a:pt x="387" y="5305"/>
                    <a:pt x="0" y="5346"/>
                  </a:cubicBezTo>
                  <a:lnTo>
                    <a:pt x="0" y="5350"/>
                  </a:lnTo>
                  <a:cubicBezTo>
                    <a:pt x="428" y="5593"/>
                    <a:pt x="994" y="5921"/>
                    <a:pt x="1066" y="5962"/>
                  </a:cubicBezTo>
                  <a:lnTo>
                    <a:pt x="22502" y="8499"/>
                  </a:lnTo>
                  <a:lnTo>
                    <a:pt x="22547" y="8499"/>
                  </a:lnTo>
                  <a:cubicBezTo>
                    <a:pt x="22570" y="6884"/>
                    <a:pt x="22588" y="5166"/>
                    <a:pt x="22561" y="4932"/>
                  </a:cubicBezTo>
                  <a:cubicBezTo>
                    <a:pt x="22529" y="4630"/>
                    <a:pt x="23132" y="3537"/>
                    <a:pt x="25579" y="2228"/>
                  </a:cubicBezTo>
                  <a:cubicBezTo>
                    <a:pt x="25620" y="2210"/>
                    <a:pt x="25656" y="2192"/>
                    <a:pt x="25696" y="2170"/>
                  </a:cubicBezTo>
                  <a:cubicBezTo>
                    <a:pt x="25597" y="2156"/>
                    <a:pt x="25494" y="2143"/>
                    <a:pt x="25390" y="2134"/>
                  </a:cubicBezTo>
                  <a:lnTo>
                    <a:pt x="25390" y="2143"/>
                  </a:lnTo>
                  <a:cubicBezTo>
                    <a:pt x="25138" y="2115"/>
                    <a:pt x="24909" y="2104"/>
                    <a:pt x="24706" y="2104"/>
                  </a:cubicBezTo>
                  <a:cubicBezTo>
                    <a:pt x="23961" y="2104"/>
                    <a:pt x="23550" y="2251"/>
                    <a:pt x="23550" y="2251"/>
                  </a:cubicBezTo>
                  <a:cubicBezTo>
                    <a:pt x="23550" y="2251"/>
                    <a:pt x="23564" y="2265"/>
                    <a:pt x="23482" y="2265"/>
                  </a:cubicBezTo>
                  <a:cubicBezTo>
                    <a:pt x="23361" y="2265"/>
                    <a:pt x="23031" y="2233"/>
                    <a:pt x="22138" y="2075"/>
                  </a:cubicBezTo>
                  <a:cubicBezTo>
                    <a:pt x="20635" y="1810"/>
                    <a:pt x="18674" y="1693"/>
                    <a:pt x="17054" y="1693"/>
                  </a:cubicBezTo>
                  <a:cubicBezTo>
                    <a:pt x="16447" y="1693"/>
                    <a:pt x="14850" y="1202"/>
                    <a:pt x="13550" y="811"/>
                  </a:cubicBezTo>
                  <a:cubicBezTo>
                    <a:pt x="12835" y="595"/>
                    <a:pt x="12205" y="411"/>
                    <a:pt x="11886" y="352"/>
                  </a:cubicBezTo>
                  <a:cubicBezTo>
                    <a:pt x="11558" y="292"/>
                    <a:pt x="11174" y="270"/>
                    <a:pt x="10777" y="270"/>
                  </a:cubicBezTo>
                  <a:cubicBezTo>
                    <a:pt x="10401" y="270"/>
                    <a:pt x="10013" y="290"/>
                    <a:pt x="9650" y="316"/>
                  </a:cubicBezTo>
                  <a:cubicBezTo>
                    <a:pt x="8993" y="366"/>
                    <a:pt x="8417" y="429"/>
                    <a:pt x="8129" y="442"/>
                  </a:cubicBezTo>
                  <a:cubicBezTo>
                    <a:pt x="8094" y="443"/>
                    <a:pt x="8058" y="444"/>
                    <a:pt x="8021" y="444"/>
                  </a:cubicBezTo>
                  <a:cubicBezTo>
                    <a:pt x="7400" y="444"/>
                    <a:pt x="6473" y="272"/>
                    <a:pt x="5722" y="64"/>
                  </a:cubicBezTo>
                  <a:cubicBezTo>
                    <a:pt x="5556" y="18"/>
                    <a:pt x="5407" y="0"/>
                    <a:pt x="5274" y="0"/>
                  </a:cubicBezTo>
                  <a:close/>
                </a:path>
              </a:pathLst>
            </a:custGeom>
            <a:solidFill>
              <a:srgbClr val="96D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g1015b40a687_1_0"/>
            <p:cNvSpPr/>
            <p:nvPr/>
          </p:nvSpPr>
          <p:spPr>
            <a:xfrm>
              <a:off x="1085350" y="704825"/>
              <a:ext cx="642425" cy="212375"/>
            </a:xfrm>
            <a:custGeom>
              <a:avLst/>
              <a:gdLst/>
              <a:ahLst/>
              <a:cxnLst/>
              <a:rect l="l" t="t" r="r" b="b"/>
              <a:pathLst>
                <a:path w="25697" h="8495" extrusionOk="0">
                  <a:moveTo>
                    <a:pt x="5272" y="0"/>
                  </a:moveTo>
                  <a:cubicBezTo>
                    <a:pt x="4820" y="0"/>
                    <a:pt x="4562" y="212"/>
                    <a:pt x="4513" y="258"/>
                  </a:cubicBezTo>
                  <a:cubicBezTo>
                    <a:pt x="4603" y="469"/>
                    <a:pt x="4661" y="640"/>
                    <a:pt x="4661" y="640"/>
                  </a:cubicBezTo>
                  <a:lnTo>
                    <a:pt x="4702" y="654"/>
                  </a:lnTo>
                  <a:cubicBezTo>
                    <a:pt x="4490" y="1027"/>
                    <a:pt x="4013" y="1364"/>
                    <a:pt x="3447" y="1675"/>
                  </a:cubicBezTo>
                  <a:cubicBezTo>
                    <a:pt x="2808" y="2026"/>
                    <a:pt x="2542" y="2457"/>
                    <a:pt x="2484" y="2561"/>
                  </a:cubicBezTo>
                  <a:cubicBezTo>
                    <a:pt x="3091" y="2520"/>
                    <a:pt x="3694" y="2484"/>
                    <a:pt x="4058" y="2484"/>
                  </a:cubicBezTo>
                  <a:cubicBezTo>
                    <a:pt x="4058" y="2484"/>
                    <a:pt x="4544" y="2057"/>
                    <a:pt x="4832" y="2026"/>
                  </a:cubicBezTo>
                  <a:cubicBezTo>
                    <a:pt x="4846" y="2024"/>
                    <a:pt x="4859" y="2023"/>
                    <a:pt x="4870" y="2023"/>
                  </a:cubicBezTo>
                  <a:cubicBezTo>
                    <a:pt x="5044" y="2023"/>
                    <a:pt x="4873" y="2210"/>
                    <a:pt x="4873" y="2210"/>
                  </a:cubicBezTo>
                  <a:lnTo>
                    <a:pt x="4873" y="2219"/>
                  </a:lnTo>
                  <a:cubicBezTo>
                    <a:pt x="4949" y="2179"/>
                    <a:pt x="5021" y="2152"/>
                    <a:pt x="5102" y="2129"/>
                  </a:cubicBezTo>
                  <a:cubicBezTo>
                    <a:pt x="5336" y="2057"/>
                    <a:pt x="5578" y="2021"/>
                    <a:pt x="5823" y="2021"/>
                  </a:cubicBezTo>
                  <a:cubicBezTo>
                    <a:pt x="5838" y="2021"/>
                    <a:pt x="5852" y="2021"/>
                    <a:pt x="5867" y="2021"/>
                  </a:cubicBezTo>
                  <a:cubicBezTo>
                    <a:pt x="5988" y="2057"/>
                    <a:pt x="5916" y="2278"/>
                    <a:pt x="5687" y="2336"/>
                  </a:cubicBezTo>
                  <a:cubicBezTo>
                    <a:pt x="5788" y="2315"/>
                    <a:pt x="5923" y="2286"/>
                    <a:pt x="6016" y="2286"/>
                  </a:cubicBezTo>
                  <a:cubicBezTo>
                    <a:pt x="6081" y="2286"/>
                    <a:pt x="6125" y="2300"/>
                    <a:pt x="6123" y="2341"/>
                  </a:cubicBezTo>
                  <a:cubicBezTo>
                    <a:pt x="6123" y="2359"/>
                    <a:pt x="6119" y="2377"/>
                    <a:pt x="6114" y="2395"/>
                  </a:cubicBezTo>
                  <a:cubicBezTo>
                    <a:pt x="6155" y="2422"/>
                    <a:pt x="6182" y="2466"/>
                    <a:pt x="6186" y="2516"/>
                  </a:cubicBezTo>
                  <a:cubicBezTo>
                    <a:pt x="6362" y="3222"/>
                    <a:pt x="5476" y="3402"/>
                    <a:pt x="5035" y="3843"/>
                  </a:cubicBezTo>
                  <a:cubicBezTo>
                    <a:pt x="4666" y="4140"/>
                    <a:pt x="4175" y="4064"/>
                    <a:pt x="3816" y="4342"/>
                  </a:cubicBezTo>
                  <a:cubicBezTo>
                    <a:pt x="2746" y="4518"/>
                    <a:pt x="1702" y="5005"/>
                    <a:pt x="643" y="5005"/>
                  </a:cubicBezTo>
                  <a:cubicBezTo>
                    <a:pt x="615" y="5005"/>
                    <a:pt x="587" y="5004"/>
                    <a:pt x="559" y="5004"/>
                  </a:cubicBezTo>
                  <a:cubicBezTo>
                    <a:pt x="374" y="5175"/>
                    <a:pt x="167" y="5328"/>
                    <a:pt x="1" y="5346"/>
                  </a:cubicBezTo>
                  <a:lnTo>
                    <a:pt x="1" y="5350"/>
                  </a:lnTo>
                  <a:cubicBezTo>
                    <a:pt x="424" y="5593"/>
                    <a:pt x="995" y="5921"/>
                    <a:pt x="1062" y="5962"/>
                  </a:cubicBezTo>
                  <a:lnTo>
                    <a:pt x="22503" y="8495"/>
                  </a:lnTo>
                  <a:lnTo>
                    <a:pt x="22548" y="8495"/>
                  </a:lnTo>
                  <a:cubicBezTo>
                    <a:pt x="22570" y="6880"/>
                    <a:pt x="22588" y="5161"/>
                    <a:pt x="22561" y="4927"/>
                  </a:cubicBezTo>
                  <a:cubicBezTo>
                    <a:pt x="22530" y="4630"/>
                    <a:pt x="23133" y="3537"/>
                    <a:pt x="25580" y="2228"/>
                  </a:cubicBezTo>
                  <a:cubicBezTo>
                    <a:pt x="25620" y="2206"/>
                    <a:pt x="25656" y="2188"/>
                    <a:pt x="25697" y="2165"/>
                  </a:cubicBezTo>
                  <a:cubicBezTo>
                    <a:pt x="25593" y="2156"/>
                    <a:pt x="25490" y="2143"/>
                    <a:pt x="25386" y="2134"/>
                  </a:cubicBezTo>
                  <a:lnTo>
                    <a:pt x="25386" y="2143"/>
                  </a:lnTo>
                  <a:cubicBezTo>
                    <a:pt x="25134" y="2115"/>
                    <a:pt x="24905" y="2104"/>
                    <a:pt x="24702" y="2104"/>
                  </a:cubicBezTo>
                  <a:cubicBezTo>
                    <a:pt x="23957" y="2104"/>
                    <a:pt x="23546" y="2251"/>
                    <a:pt x="23546" y="2251"/>
                  </a:cubicBezTo>
                  <a:cubicBezTo>
                    <a:pt x="23546" y="2251"/>
                    <a:pt x="23561" y="2265"/>
                    <a:pt x="23479" y="2265"/>
                  </a:cubicBezTo>
                  <a:cubicBezTo>
                    <a:pt x="23359" y="2265"/>
                    <a:pt x="23029" y="2233"/>
                    <a:pt x="22134" y="2075"/>
                  </a:cubicBezTo>
                  <a:cubicBezTo>
                    <a:pt x="20631" y="1810"/>
                    <a:pt x="18670" y="1693"/>
                    <a:pt x="17050" y="1693"/>
                  </a:cubicBezTo>
                  <a:cubicBezTo>
                    <a:pt x="16448" y="1693"/>
                    <a:pt x="14846" y="1202"/>
                    <a:pt x="13550" y="811"/>
                  </a:cubicBezTo>
                  <a:cubicBezTo>
                    <a:pt x="12831" y="595"/>
                    <a:pt x="12205" y="411"/>
                    <a:pt x="11886" y="352"/>
                  </a:cubicBezTo>
                  <a:cubicBezTo>
                    <a:pt x="11556" y="292"/>
                    <a:pt x="11171" y="270"/>
                    <a:pt x="10774" y="270"/>
                  </a:cubicBezTo>
                  <a:cubicBezTo>
                    <a:pt x="10397" y="270"/>
                    <a:pt x="10009" y="290"/>
                    <a:pt x="9646" y="316"/>
                  </a:cubicBezTo>
                  <a:cubicBezTo>
                    <a:pt x="8993" y="361"/>
                    <a:pt x="8418" y="429"/>
                    <a:pt x="8130" y="438"/>
                  </a:cubicBezTo>
                  <a:cubicBezTo>
                    <a:pt x="8094" y="439"/>
                    <a:pt x="8056" y="440"/>
                    <a:pt x="8018" y="440"/>
                  </a:cubicBezTo>
                  <a:cubicBezTo>
                    <a:pt x="7394" y="440"/>
                    <a:pt x="6468" y="272"/>
                    <a:pt x="5718" y="64"/>
                  </a:cubicBezTo>
                  <a:cubicBezTo>
                    <a:pt x="5553" y="18"/>
                    <a:pt x="5405" y="0"/>
                    <a:pt x="5272" y="0"/>
                  </a:cubicBezTo>
                  <a:close/>
                </a:path>
              </a:pathLst>
            </a:custGeom>
            <a:solidFill>
              <a:srgbClr val="96D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1015b40a687_1_0"/>
            <p:cNvSpPr/>
            <p:nvPr/>
          </p:nvSpPr>
          <p:spPr>
            <a:xfrm>
              <a:off x="1424100" y="725100"/>
              <a:ext cx="295925" cy="36375"/>
            </a:xfrm>
            <a:custGeom>
              <a:avLst/>
              <a:gdLst/>
              <a:ahLst/>
              <a:cxnLst/>
              <a:rect l="l" t="t" r="r" b="b"/>
              <a:pathLst>
                <a:path w="11837" h="1455" extrusionOk="0">
                  <a:moveTo>
                    <a:pt x="0" y="0"/>
                  </a:moveTo>
                  <a:lnTo>
                    <a:pt x="0" y="0"/>
                  </a:lnTo>
                  <a:cubicBezTo>
                    <a:pt x="1296" y="391"/>
                    <a:pt x="2898" y="882"/>
                    <a:pt x="3500" y="882"/>
                  </a:cubicBezTo>
                  <a:cubicBezTo>
                    <a:pt x="5120" y="882"/>
                    <a:pt x="7081" y="999"/>
                    <a:pt x="8584" y="1264"/>
                  </a:cubicBezTo>
                  <a:cubicBezTo>
                    <a:pt x="9479" y="1422"/>
                    <a:pt x="9809" y="1454"/>
                    <a:pt x="9929" y="1454"/>
                  </a:cubicBezTo>
                  <a:cubicBezTo>
                    <a:pt x="10011" y="1454"/>
                    <a:pt x="9996" y="1440"/>
                    <a:pt x="9996" y="1440"/>
                  </a:cubicBezTo>
                  <a:cubicBezTo>
                    <a:pt x="9996" y="1440"/>
                    <a:pt x="10407" y="1293"/>
                    <a:pt x="11152" y="1293"/>
                  </a:cubicBezTo>
                  <a:cubicBezTo>
                    <a:pt x="11355" y="1293"/>
                    <a:pt x="11584" y="1304"/>
                    <a:pt x="11836" y="1332"/>
                  </a:cubicBezTo>
                  <a:lnTo>
                    <a:pt x="11836" y="1323"/>
                  </a:lnTo>
                  <a:cubicBezTo>
                    <a:pt x="8476" y="900"/>
                    <a:pt x="3721" y="387"/>
                    <a:pt x="0" y="0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g1015b40a687_1_0"/>
            <p:cNvSpPr/>
            <p:nvPr/>
          </p:nvSpPr>
          <p:spPr>
            <a:xfrm>
              <a:off x="1628100" y="1002650"/>
              <a:ext cx="59200" cy="69975"/>
            </a:xfrm>
            <a:custGeom>
              <a:avLst/>
              <a:gdLst/>
              <a:ahLst/>
              <a:cxnLst/>
              <a:rect l="l" t="t" r="r" b="b"/>
              <a:pathLst>
                <a:path w="2368" h="2799" extrusionOk="0">
                  <a:moveTo>
                    <a:pt x="2367" y="1"/>
                  </a:moveTo>
                  <a:lnTo>
                    <a:pt x="2367" y="1"/>
                  </a:lnTo>
                  <a:cubicBezTo>
                    <a:pt x="2012" y="136"/>
                    <a:pt x="1274" y="405"/>
                    <a:pt x="995" y="428"/>
                  </a:cubicBezTo>
                  <a:cubicBezTo>
                    <a:pt x="911" y="433"/>
                    <a:pt x="827" y="435"/>
                    <a:pt x="743" y="435"/>
                  </a:cubicBezTo>
                  <a:cubicBezTo>
                    <a:pt x="502" y="435"/>
                    <a:pt x="260" y="416"/>
                    <a:pt x="23" y="383"/>
                  </a:cubicBezTo>
                  <a:lnTo>
                    <a:pt x="23" y="387"/>
                  </a:lnTo>
                  <a:lnTo>
                    <a:pt x="1" y="2691"/>
                  </a:lnTo>
                  <a:cubicBezTo>
                    <a:pt x="545" y="2758"/>
                    <a:pt x="878" y="2799"/>
                    <a:pt x="950" y="2799"/>
                  </a:cubicBezTo>
                  <a:cubicBezTo>
                    <a:pt x="1171" y="2790"/>
                    <a:pt x="1688" y="2592"/>
                    <a:pt x="2345" y="2295"/>
                  </a:cubicBezTo>
                  <a:lnTo>
                    <a:pt x="2367" y="1"/>
                  </a:lnTo>
                  <a:close/>
                </a:path>
              </a:pathLst>
            </a:custGeom>
            <a:solidFill>
              <a:srgbClr val="8F9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1015b40a687_1_0"/>
            <p:cNvSpPr/>
            <p:nvPr/>
          </p:nvSpPr>
          <p:spPr>
            <a:xfrm>
              <a:off x="823875" y="648950"/>
              <a:ext cx="825175" cy="341925"/>
            </a:xfrm>
            <a:custGeom>
              <a:avLst/>
              <a:gdLst/>
              <a:ahLst/>
              <a:cxnLst/>
              <a:rect l="l" t="t" r="r" b="b"/>
              <a:pathLst>
                <a:path w="33007" h="13677" extrusionOk="0">
                  <a:moveTo>
                    <a:pt x="441" y="0"/>
                  </a:moveTo>
                  <a:cubicBezTo>
                    <a:pt x="356" y="32"/>
                    <a:pt x="0" y="1921"/>
                    <a:pt x="122" y="2011"/>
                  </a:cubicBezTo>
                  <a:lnTo>
                    <a:pt x="6469" y="7671"/>
                  </a:lnTo>
                  <a:cubicBezTo>
                    <a:pt x="6447" y="7432"/>
                    <a:pt x="6451" y="7279"/>
                    <a:pt x="6483" y="7257"/>
                  </a:cubicBezTo>
                  <a:cubicBezTo>
                    <a:pt x="6498" y="7247"/>
                    <a:pt x="6519" y="7242"/>
                    <a:pt x="6546" y="7242"/>
                  </a:cubicBezTo>
                  <a:cubicBezTo>
                    <a:pt x="6829" y="7242"/>
                    <a:pt x="7718" y="7776"/>
                    <a:pt x="7985" y="7990"/>
                  </a:cubicBezTo>
                  <a:cubicBezTo>
                    <a:pt x="8089" y="8071"/>
                    <a:pt x="8147" y="8570"/>
                    <a:pt x="8174" y="9191"/>
                  </a:cubicBezTo>
                  <a:lnTo>
                    <a:pt x="9043" y="9965"/>
                  </a:lnTo>
                  <a:lnTo>
                    <a:pt x="9884" y="10716"/>
                  </a:lnTo>
                  <a:lnTo>
                    <a:pt x="11247" y="10901"/>
                  </a:lnTo>
                  <a:cubicBezTo>
                    <a:pt x="11769" y="10973"/>
                    <a:pt x="12421" y="11058"/>
                    <a:pt x="13172" y="11157"/>
                  </a:cubicBezTo>
                  <a:cubicBezTo>
                    <a:pt x="17136" y="11692"/>
                    <a:pt x="23852" y="12583"/>
                    <a:pt x="28490" y="13154"/>
                  </a:cubicBezTo>
                  <a:cubicBezTo>
                    <a:pt x="29331" y="13262"/>
                    <a:pt x="30105" y="13357"/>
                    <a:pt x="30780" y="13438"/>
                  </a:cubicBezTo>
                  <a:cubicBezTo>
                    <a:pt x="31725" y="13550"/>
                    <a:pt x="32476" y="13631"/>
                    <a:pt x="32962" y="13676"/>
                  </a:cubicBezTo>
                  <a:lnTo>
                    <a:pt x="32962" y="13654"/>
                  </a:lnTo>
                  <a:cubicBezTo>
                    <a:pt x="32962" y="13654"/>
                    <a:pt x="32989" y="12237"/>
                    <a:pt x="33007" y="10725"/>
                  </a:cubicBezTo>
                  <a:lnTo>
                    <a:pt x="32962" y="10725"/>
                  </a:lnTo>
                  <a:lnTo>
                    <a:pt x="11521" y="8197"/>
                  </a:lnTo>
                  <a:cubicBezTo>
                    <a:pt x="11454" y="8156"/>
                    <a:pt x="10883" y="7824"/>
                    <a:pt x="10460" y="7581"/>
                  </a:cubicBezTo>
                  <a:cubicBezTo>
                    <a:pt x="10199" y="7428"/>
                    <a:pt x="9992" y="7311"/>
                    <a:pt x="9992" y="7311"/>
                  </a:cubicBezTo>
                  <a:cubicBezTo>
                    <a:pt x="9992" y="7311"/>
                    <a:pt x="8102" y="5831"/>
                    <a:pt x="6168" y="4306"/>
                  </a:cubicBezTo>
                  <a:cubicBezTo>
                    <a:pt x="4360" y="2889"/>
                    <a:pt x="2506" y="1440"/>
                    <a:pt x="2097" y="1125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1015b40a687_1_0"/>
            <p:cNvSpPr/>
            <p:nvPr/>
          </p:nvSpPr>
          <p:spPr>
            <a:xfrm>
              <a:off x="1536000" y="978025"/>
              <a:ext cx="88300" cy="33525"/>
            </a:xfrm>
            <a:custGeom>
              <a:avLst/>
              <a:gdLst/>
              <a:ahLst/>
              <a:cxnLst/>
              <a:rect l="l" t="t" r="r" b="b"/>
              <a:pathLst>
                <a:path w="3532" h="1341" extrusionOk="0">
                  <a:moveTo>
                    <a:pt x="1" y="0"/>
                  </a:moveTo>
                  <a:lnTo>
                    <a:pt x="693" y="941"/>
                  </a:lnTo>
                  <a:cubicBezTo>
                    <a:pt x="1859" y="1107"/>
                    <a:pt x="2835" y="1247"/>
                    <a:pt x="3532" y="1341"/>
                  </a:cubicBezTo>
                  <a:lnTo>
                    <a:pt x="2290" y="279"/>
                  </a:lnTo>
                  <a:cubicBezTo>
                    <a:pt x="1616" y="198"/>
                    <a:pt x="842" y="104"/>
                    <a:pt x="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1015b40a687_1_0"/>
            <p:cNvSpPr/>
            <p:nvPr/>
          </p:nvSpPr>
          <p:spPr>
            <a:xfrm>
              <a:off x="1575150" y="1064725"/>
              <a:ext cx="50625" cy="65375"/>
            </a:xfrm>
            <a:custGeom>
              <a:avLst/>
              <a:gdLst/>
              <a:ahLst/>
              <a:cxnLst/>
              <a:rect l="l" t="t" r="r" b="b"/>
              <a:pathLst>
                <a:path w="2025" h="2615" extrusionOk="0">
                  <a:moveTo>
                    <a:pt x="616" y="1"/>
                  </a:moveTo>
                  <a:lnTo>
                    <a:pt x="616" y="1"/>
                  </a:lnTo>
                  <a:cubicBezTo>
                    <a:pt x="846" y="248"/>
                    <a:pt x="909" y="631"/>
                    <a:pt x="918" y="1049"/>
                  </a:cubicBezTo>
                  <a:cubicBezTo>
                    <a:pt x="936" y="1877"/>
                    <a:pt x="666" y="2552"/>
                    <a:pt x="77" y="2606"/>
                  </a:cubicBezTo>
                  <a:cubicBezTo>
                    <a:pt x="50" y="2610"/>
                    <a:pt x="27" y="2610"/>
                    <a:pt x="0" y="2610"/>
                  </a:cubicBezTo>
                  <a:lnTo>
                    <a:pt x="0" y="2615"/>
                  </a:lnTo>
                  <a:cubicBezTo>
                    <a:pt x="0" y="2615"/>
                    <a:pt x="990" y="2606"/>
                    <a:pt x="1449" y="2214"/>
                  </a:cubicBezTo>
                  <a:cubicBezTo>
                    <a:pt x="1849" y="1877"/>
                    <a:pt x="2024" y="478"/>
                    <a:pt x="1390" y="109"/>
                  </a:cubicBezTo>
                  <a:lnTo>
                    <a:pt x="616" y="1"/>
                  </a:ln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1015b40a687_1_0"/>
            <p:cNvSpPr/>
            <p:nvPr/>
          </p:nvSpPr>
          <p:spPr>
            <a:xfrm>
              <a:off x="1545775" y="1060225"/>
              <a:ext cx="52775" cy="69775"/>
            </a:xfrm>
            <a:custGeom>
              <a:avLst/>
              <a:gdLst/>
              <a:ahLst/>
              <a:cxnLst/>
              <a:rect l="l" t="t" r="r" b="b"/>
              <a:pathLst>
                <a:path w="2111" h="2791" extrusionOk="0">
                  <a:moveTo>
                    <a:pt x="527" y="1"/>
                  </a:moveTo>
                  <a:cubicBezTo>
                    <a:pt x="221" y="212"/>
                    <a:pt x="1" y="905"/>
                    <a:pt x="50" y="1427"/>
                  </a:cubicBezTo>
                  <a:cubicBezTo>
                    <a:pt x="118" y="2201"/>
                    <a:pt x="617" y="2790"/>
                    <a:pt x="1180" y="2790"/>
                  </a:cubicBezTo>
                  <a:cubicBezTo>
                    <a:pt x="1202" y="2790"/>
                    <a:pt x="1225" y="2790"/>
                    <a:pt x="1252" y="2786"/>
                  </a:cubicBezTo>
                  <a:cubicBezTo>
                    <a:pt x="1841" y="2732"/>
                    <a:pt x="2111" y="2057"/>
                    <a:pt x="2093" y="1229"/>
                  </a:cubicBezTo>
                  <a:cubicBezTo>
                    <a:pt x="2088" y="811"/>
                    <a:pt x="2025" y="428"/>
                    <a:pt x="1796" y="181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rgbClr val="96D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g1015b40a687_1_0"/>
            <p:cNvSpPr/>
            <p:nvPr/>
          </p:nvSpPr>
          <p:spPr>
            <a:xfrm>
              <a:off x="1560625" y="1074850"/>
              <a:ext cx="17475" cy="34000"/>
            </a:xfrm>
            <a:custGeom>
              <a:avLst/>
              <a:gdLst/>
              <a:ahLst/>
              <a:cxnLst/>
              <a:rect l="l" t="t" r="r" b="b"/>
              <a:pathLst>
                <a:path w="699" h="1360" extrusionOk="0">
                  <a:moveTo>
                    <a:pt x="365" y="1"/>
                  </a:moveTo>
                  <a:cubicBezTo>
                    <a:pt x="178" y="1"/>
                    <a:pt x="19" y="296"/>
                    <a:pt x="10" y="671"/>
                  </a:cubicBezTo>
                  <a:cubicBezTo>
                    <a:pt x="1" y="1044"/>
                    <a:pt x="145" y="1355"/>
                    <a:pt x="334" y="1359"/>
                  </a:cubicBezTo>
                  <a:cubicBezTo>
                    <a:pt x="335" y="1359"/>
                    <a:pt x="336" y="1359"/>
                    <a:pt x="338" y="1359"/>
                  </a:cubicBezTo>
                  <a:cubicBezTo>
                    <a:pt x="525" y="1359"/>
                    <a:pt x="680" y="1060"/>
                    <a:pt x="689" y="689"/>
                  </a:cubicBezTo>
                  <a:cubicBezTo>
                    <a:pt x="698" y="316"/>
                    <a:pt x="554" y="5"/>
                    <a:pt x="370" y="1"/>
                  </a:cubicBezTo>
                  <a:cubicBezTo>
                    <a:pt x="368" y="1"/>
                    <a:pt x="367" y="1"/>
                    <a:pt x="365" y="1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g1015b40a687_1_0"/>
            <p:cNvSpPr/>
            <p:nvPr/>
          </p:nvSpPr>
          <p:spPr>
            <a:xfrm>
              <a:off x="1138675" y="927875"/>
              <a:ext cx="414675" cy="73675"/>
            </a:xfrm>
            <a:custGeom>
              <a:avLst/>
              <a:gdLst/>
              <a:ahLst/>
              <a:cxnLst/>
              <a:rect l="l" t="t" r="r" b="b"/>
              <a:pathLst>
                <a:path w="16587" h="2947" extrusionOk="0">
                  <a:moveTo>
                    <a:pt x="580" y="0"/>
                  </a:moveTo>
                  <a:lnTo>
                    <a:pt x="580" y="14"/>
                  </a:lnTo>
                  <a:lnTo>
                    <a:pt x="0" y="540"/>
                  </a:lnTo>
                  <a:cubicBezTo>
                    <a:pt x="5128" y="1282"/>
                    <a:pt x="12205" y="2317"/>
                    <a:pt x="16586" y="2947"/>
                  </a:cubicBezTo>
                  <a:lnTo>
                    <a:pt x="15894" y="2006"/>
                  </a:lnTo>
                  <a:cubicBezTo>
                    <a:pt x="11260" y="1426"/>
                    <a:pt x="4544" y="535"/>
                    <a:pt x="580" y="0"/>
                  </a:cubicBezTo>
                  <a:close/>
                </a:path>
              </a:pathLst>
            </a:custGeom>
            <a:solidFill>
              <a:srgbClr val="8F9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1015b40a687_1_0"/>
            <p:cNvSpPr/>
            <p:nvPr/>
          </p:nvSpPr>
          <p:spPr>
            <a:xfrm>
              <a:off x="1181400" y="661200"/>
              <a:ext cx="145100" cy="54750"/>
            </a:xfrm>
            <a:custGeom>
              <a:avLst/>
              <a:gdLst/>
              <a:ahLst/>
              <a:cxnLst/>
              <a:rect l="l" t="t" r="r" b="b"/>
              <a:pathLst>
                <a:path w="5804" h="2190" extrusionOk="0">
                  <a:moveTo>
                    <a:pt x="284" y="1"/>
                  </a:moveTo>
                  <a:cubicBezTo>
                    <a:pt x="252" y="365"/>
                    <a:pt x="153" y="725"/>
                    <a:pt x="1" y="1058"/>
                  </a:cubicBezTo>
                  <a:cubicBezTo>
                    <a:pt x="77" y="1103"/>
                    <a:pt x="153" y="1157"/>
                    <a:pt x="221" y="1215"/>
                  </a:cubicBezTo>
                  <a:cubicBezTo>
                    <a:pt x="383" y="1364"/>
                    <a:pt x="554" y="1719"/>
                    <a:pt x="671" y="2003"/>
                  </a:cubicBezTo>
                  <a:cubicBezTo>
                    <a:pt x="720" y="1961"/>
                    <a:pt x="980" y="1746"/>
                    <a:pt x="1434" y="1746"/>
                  </a:cubicBezTo>
                  <a:cubicBezTo>
                    <a:pt x="1565" y="1746"/>
                    <a:pt x="1713" y="1764"/>
                    <a:pt x="1876" y="1809"/>
                  </a:cubicBezTo>
                  <a:cubicBezTo>
                    <a:pt x="2627" y="2017"/>
                    <a:pt x="3554" y="2189"/>
                    <a:pt x="4178" y="2189"/>
                  </a:cubicBezTo>
                  <a:cubicBezTo>
                    <a:pt x="4216" y="2189"/>
                    <a:pt x="4252" y="2188"/>
                    <a:pt x="4288" y="2187"/>
                  </a:cubicBezTo>
                  <a:cubicBezTo>
                    <a:pt x="4576" y="2174"/>
                    <a:pt x="5151" y="2111"/>
                    <a:pt x="5804" y="2061"/>
                  </a:cubicBezTo>
                  <a:cubicBezTo>
                    <a:pt x="5624" y="1764"/>
                    <a:pt x="3761" y="1476"/>
                    <a:pt x="2650" y="1152"/>
                  </a:cubicBezTo>
                  <a:cubicBezTo>
                    <a:pt x="2493" y="1107"/>
                    <a:pt x="2335" y="1053"/>
                    <a:pt x="2187" y="995"/>
                  </a:cubicBezTo>
                  <a:cubicBezTo>
                    <a:pt x="2187" y="995"/>
                    <a:pt x="1247" y="469"/>
                    <a:pt x="284" y="1"/>
                  </a:cubicBezTo>
                  <a:close/>
                </a:path>
              </a:pathLst>
            </a:custGeom>
            <a:solidFill>
              <a:srgbClr val="8C5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1015b40a687_1_0"/>
            <p:cNvSpPr/>
            <p:nvPr/>
          </p:nvSpPr>
          <p:spPr>
            <a:xfrm>
              <a:off x="1046675" y="755325"/>
              <a:ext cx="191825" cy="61275"/>
            </a:xfrm>
            <a:custGeom>
              <a:avLst/>
              <a:gdLst/>
              <a:ahLst/>
              <a:cxnLst/>
              <a:rect l="l" t="t" r="r" b="b"/>
              <a:pathLst>
                <a:path w="7673" h="2451" extrusionOk="0">
                  <a:moveTo>
                    <a:pt x="7370" y="1"/>
                  </a:moveTo>
                  <a:cubicBezTo>
                    <a:pt x="7125" y="1"/>
                    <a:pt x="6883" y="37"/>
                    <a:pt x="6649" y="109"/>
                  </a:cubicBezTo>
                  <a:cubicBezTo>
                    <a:pt x="6573" y="132"/>
                    <a:pt x="6496" y="163"/>
                    <a:pt x="6424" y="199"/>
                  </a:cubicBezTo>
                  <a:lnTo>
                    <a:pt x="6420" y="195"/>
                  </a:lnTo>
                  <a:cubicBezTo>
                    <a:pt x="6420" y="195"/>
                    <a:pt x="6595" y="3"/>
                    <a:pt x="6417" y="3"/>
                  </a:cubicBezTo>
                  <a:cubicBezTo>
                    <a:pt x="6406" y="3"/>
                    <a:pt x="6393" y="4"/>
                    <a:pt x="6379" y="6"/>
                  </a:cubicBezTo>
                  <a:cubicBezTo>
                    <a:pt x="6096" y="42"/>
                    <a:pt x="5605" y="469"/>
                    <a:pt x="5605" y="469"/>
                  </a:cubicBezTo>
                  <a:cubicBezTo>
                    <a:pt x="5241" y="469"/>
                    <a:pt x="4638" y="500"/>
                    <a:pt x="4031" y="541"/>
                  </a:cubicBezTo>
                  <a:cubicBezTo>
                    <a:pt x="3181" y="595"/>
                    <a:pt x="2326" y="667"/>
                    <a:pt x="2115" y="676"/>
                  </a:cubicBezTo>
                  <a:cubicBezTo>
                    <a:pt x="2025" y="676"/>
                    <a:pt x="2034" y="393"/>
                    <a:pt x="2034" y="393"/>
                  </a:cubicBezTo>
                  <a:lnTo>
                    <a:pt x="2029" y="379"/>
                  </a:lnTo>
                  <a:cubicBezTo>
                    <a:pt x="1781" y="451"/>
                    <a:pt x="1531" y="480"/>
                    <a:pt x="1292" y="480"/>
                  </a:cubicBezTo>
                  <a:cubicBezTo>
                    <a:pt x="784" y="480"/>
                    <a:pt x="319" y="351"/>
                    <a:pt x="5" y="235"/>
                  </a:cubicBezTo>
                  <a:lnTo>
                    <a:pt x="0" y="249"/>
                  </a:lnTo>
                  <a:cubicBezTo>
                    <a:pt x="0" y="249"/>
                    <a:pt x="63" y="1684"/>
                    <a:pt x="841" y="2147"/>
                  </a:cubicBezTo>
                  <a:cubicBezTo>
                    <a:pt x="1209" y="2368"/>
                    <a:pt x="1684" y="2451"/>
                    <a:pt x="2192" y="2451"/>
                  </a:cubicBezTo>
                  <a:cubicBezTo>
                    <a:pt x="2325" y="2451"/>
                    <a:pt x="2460" y="2445"/>
                    <a:pt x="2596" y="2435"/>
                  </a:cubicBezTo>
                  <a:cubicBezTo>
                    <a:pt x="4098" y="2322"/>
                    <a:pt x="5713" y="1630"/>
                    <a:pt x="5713" y="1630"/>
                  </a:cubicBezTo>
                  <a:cubicBezTo>
                    <a:pt x="5713" y="1630"/>
                    <a:pt x="5725" y="1630"/>
                    <a:pt x="5746" y="1630"/>
                  </a:cubicBezTo>
                  <a:cubicBezTo>
                    <a:pt x="5850" y="1630"/>
                    <a:pt x="6178" y="1618"/>
                    <a:pt x="6388" y="1468"/>
                  </a:cubicBezTo>
                  <a:cubicBezTo>
                    <a:pt x="6640" y="1292"/>
                    <a:pt x="6951" y="1085"/>
                    <a:pt x="6951" y="1085"/>
                  </a:cubicBezTo>
                  <a:cubicBezTo>
                    <a:pt x="6951" y="1085"/>
                    <a:pt x="7495" y="815"/>
                    <a:pt x="7477" y="676"/>
                  </a:cubicBezTo>
                  <a:cubicBezTo>
                    <a:pt x="7469" y="635"/>
                    <a:pt x="7428" y="609"/>
                    <a:pt x="7353" y="609"/>
                  </a:cubicBezTo>
                  <a:cubicBezTo>
                    <a:pt x="7337" y="609"/>
                    <a:pt x="7320" y="611"/>
                    <a:pt x="7301" y="613"/>
                  </a:cubicBezTo>
                  <a:lnTo>
                    <a:pt x="7301" y="608"/>
                  </a:lnTo>
                  <a:cubicBezTo>
                    <a:pt x="7576" y="568"/>
                    <a:pt x="7666" y="433"/>
                    <a:pt x="7670" y="321"/>
                  </a:cubicBezTo>
                  <a:cubicBezTo>
                    <a:pt x="7672" y="280"/>
                    <a:pt x="7628" y="266"/>
                    <a:pt x="7563" y="266"/>
                  </a:cubicBezTo>
                  <a:cubicBezTo>
                    <a:pt x="7470" y="266"/>
                    <a:pt x="7335" y="295"/>
                    <a:pt x="7234" y="316"/>
                  </a:cubicBezTo>
                  <a:cubicBezTo>
                    <a:pt x="7463" y="258"/>
                    <a:pt x="7535" y="37"/>
                    <a:pt x="7414" y="1"/>
                  </a:cubicBezTo>
                  <a:cubicBezTo>
                    <a:pt x="7399" y="1"/>
                    <a:pt x="7385" y="1"/>
                    <a:pt x="7370" y="1"/>
                  </a:cubicBezTo>
                  <a:close/>
                </a:path>
              </a:pathLst>
            </a:custGeom>
            <a:solidFill>
              <a:srgbClr val="8C5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1015b40a687_1_0"/>
            <p:cNvSpPr/>
            <p:nvPr/>
          </p:nvSpPr>
          <p:spPr>
            <a:xfrm>
              <a:off x="1182075" y="637925"/>
              <a:ext cx="65600" cy="52100"/>
            </a:xfrm>
            <a:custGeom>
              <a:avLst/>
              <a:gdLst/>
              <a:ahLst/>
              <a:cxnLst/>
              <a:rect l="l" t="t" r="r" b="b"/>
              <a:pathLst>
                <a:path w="2624" h="2084" extrusionOk="0">
                  <a:moveTo>
                    <a:pt x="1" y="1"/>
                  </a:moveTo>
                  <a:cubicBezTo>
                    <a:pt x="46" y="217"/>
                    <a:pt x="86" y="428"/>
                    <a:pt x="117" y="653"/>
                  </a:cubicBezTo>
                  <a:lnTo>
                    <a:pt x="117" y="662"/>
                  </a:lnTo>
                  <a:cubicBezTo>
                    <a:pt x="167" y="684"/>
                    <a:pt x="221" y="707"/>
                    <a:pt x="270" y="734"/>
                  </a:cubicBezTo>
                  <a:cubicBezTo>
                    <a:pt x="270" y="734"/>
                    <a:pt x="270" y="810"/>
                    <a:pt x="257" y="932"/>
                  </a:cubicBezTo>
                  <a:lnTo>
                    <a:pt x="261" y="932"/>
                  </a:lnTo>
                  <a:cubicBezTo>
                    <a:pt x="1220" y="1400"/>
                    <a:pt x="2160" y="1926"/>
                    <a:pt x="2160" y="1926"/>
                  </a:cubicBezTo>
                  <a:cubicBezTo>
                    <a:pt x="2313" y="1984"/>
                    <a:pt x="2466" y="2038"/>
                    <a:pt x="2623" y="2083"/>
                  </a:cubicBezTo>
                  <a:cubicBezTo>
                    <a:pt x="1638" y="1332"/>
                    <a:pt x="360" y="293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1015b40a687_1_0"/>
            <p:cNvSpPr/>
            <p:nvPr/>
          </p:nvSpPr>
          <p:spPr>
            <a:xfrm>
              <a:off x="1036325" y="646550"/>
              <a:ext cx="166700" cy="125575"/>
            </a:xfrm>
            <a:custGeom>
              <a:avLst/>
              <a:gdLst/>
              <a:ahLst/>
              <a:cxnLst/>
              <a:rect l="l" t="t" r="r" b="b"/>
              <a:pathLst>
                <a:path w="6668" h="5023" extrusionOk="0">
                  <a:moveTo>
                    <a:pt x="4774" y="1"/>
                  </a:moveTo>
                  <a:cubicBezTo>
                    <a:pt x="4717" y="1"/>
                    <a:pt x="4663" y="4"/>
                    <a:pt x="4611" y="11"/>
                  </a:cubicBezTo>
                  <a:cubicBezTo>
                    <a:pt x="4571" y="15"/>
                    <a:pt x="4530" y="24"/>
                    <a:pt x="4490" y="33"/>
                  </a:cubicBezTo>
                  <a:cubicBezTo>
                    <a:pt x="4153" y="110"/>
                    <a:pt x="3838" y="263"/>
                    <a:pt x="3568" y="479"/>
                  </a:cubicBezTo>
                  <a:cubicBezTo>
                    <a:pt x="3622" y="663"/>
                    <a:pt x="3775" y="1374"/>
                    <a:pt x="2933" y="1756"/>
                  </a:cubicBezTo>
                  <a:cubicBezTo>
                    <a:pt x="2702" y="1861"/>
                    <a:pt x="2492" y="1901"/>
                    <a:pt x="2306" y="1901"/>
                  </a:cubicBezTo>
                  <a:cubicBezTo>
                    <a:pt x="1734" y="1901"/>
                    <a:pt x="1392" y="1522"/>
                    <a:pt x="1368" y="1491"/>
                  </a:cubicBezTo>
                  <a:cubicBezTo>
                    <a:pt x="1067" y="1653"/>
                    <a:pt x="819" y="1896"/>
                    <a:pt x="657" y="2197"/>
                  </a:cubicBezTo>
                  <a:cubicBezTo>
                    <a:pt x="401" y="2674"/>
                    <a:pt x="221" y="3344"/>
                    <a:pt x="113" y="3821"/>
                  </a:cubicBezTo>
                  <a:cubicBezTo>
                    <a:pt x="41" y="4163"/>
                    <a:pt x="0" y="4406"/>
                    <a:pt x="0" y="4406"/>
                  </a:cubicBezTo>
                  <a:cubicBezTo>
                    <a:pt x="135" y="4478"/>
                    <a:pt x="275" y="4537"/>
                    <a:pt x="419" y="4586"/>
                  </a:cubicBezTo>
                  <a:cubicBezTo>
                    <a:pt x="733" y="4702"/>
                    <a:pt x="1198" y="4831"/>
                    <a:pt x="1706" y="4831"/>
                  </a:cubicBezTo>
                  <a:cubicBezTo>
                    <a:pt x="1945" y="4831"/>
                    <a:pt x="2195" y="4802"/>
                    <a:pt x="2443" y="4730"/>
                  </a:cubicBezTo>
                  <a:lnTo>
                    <a:pt x="2448" y="4744"/>
                  </a:lnTo>
                  <a:cubicBezTo>
                    <a:pt x="2448" y="4744"/>
                    <a:pt x="2443" y="5022"/>
                    <a:pt x="2527" y="5022"/>
                  </a:cubicBezTo>
                  <a:cubicBezTo>
                    <a:pt x="2527" y="5022"/>
                    <a:pt x="2528" y="5022"/>
                    <a:pt x="2529" y="5022"/>
                  </a:cubicBezTo>
                  <a:cubicBezTo>
                    <a:pt x="2740" y="5013"/>
                    <a:pt x="3599" y="4946"/>
                    <a:pt x="4449" y="4892"/>
                  </a:cubicBezTo>
                  <a:cubicBezTo>
                    <a:pt x="4503" y="4788"/>
                    <a:pt x="4773" y="4357"/>
                    <a:pt x="5408" y="4010"/>
                  </a:cubicBezTo>
                  <a:cubicBezTo>
                    <a:pt x="5979" y="3695"/>
                    <a:pt x="6451" y="3358"/>
                    <a:pt x="6667" y="2985"/>
                  </a:cubicBezTo>
                  <a:lnTo>
                    <a:pt x="6622" y="2971"/>
                  </a:lnTo>
                  <a:cubicBezTo>
                    <a:pt x="6622" y="2971"/>
                    <a:pt x="6568" y="2800"/>
                    <a:pt x="6478" y="2589"/>
                  </a:cubicBezTo>
                  <a:cubicBezTo>
                    <a:pt x="6361" y="2305"/>
                    <a:pt x="6190" y="1950"/>
                    <a:pt x="6028" y="1801"/>
                  </a:cubicBezTo>
                  <a:cubicBezTo>
                    <a:pt x="5961" y="1743"/>
                    <a:pt x="5884" y="1689"/>
                    <a:pt x="5808" y="1644"/>
                  </a:cubicBezTo>
                  <a:cubicBezTo>
                    <a:pt x="5961" y="1311"/>
                    <a:pt x="6055" y="951"/>
                    <a:pt x="6087" y="587"/>
                  </a:cubicBezTo>
                  <a:cubicBezTo>
                    <a:pt x="6100" y="465"/>
                    <a:pt x="6100" y="389"/>
                    <a:pt x="6100" y="389"/>
                  </a:cubicBezTo>
                  <a:cubicBezTo>
                    <a:pt x="6051" y="362"/>
                    <a:pt x="5997" y="339"/>
                    <a:pt x="5947" y="317"/>
                  </a:cubicBezTo>
                  <a:cubicBezTo>
                    <a:pt x="5527" y="124"/>
                    <a:pt x="5113" y="1"/>
                    <a:pt x="4774" y="1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1015b40a687_1_0"/>
            <p:cNvSpPr/>
            <p:nvPr/>
          </p:nvSpPr>
          <p:spPr>
            <a:xfrm>
              <a:off x="1121225" y="536525"/>
              <a:ext cx="63800" cy="117950"/>
            </a:xfrm>
            <a:custGeom>
              <a:avLst/>
              <a:gdLst/>
              <a:ahLst/>
              <a:cxnLst/>
              <a:rect l="l" t="t" r="r" b="b"/>
              <a:pathLst>
                <a:path w="2552" h="4718" extrusionOk="0">
                  <a:moveTo>
                    <a:pt x="675" y="1"/>
                  </a:moveTo>
                  <a:cubicBezTo>
                    <a:pt x="647" y="1"/>
                    <a:pt x="611" y="11"/>
                    <a:pt x="563" y="39"/>
                  </a:cubicBezTo>
                  <a:cubicBezTo>
                    <a:pt x="739" y="206"/>
                    <a:pt x="599" y="467"/>
                    <a:pt x="176" y="521"/>
                  </a:cubicBezTo>
                  <a:cubicBezTo>
                    <a:pt x="226" y="660"/>
                    <a:pt x="145" y="813"/>
                    <a:pt x="1" y="858"/>
                  </a:cubicBezTo>
                  <a:cubicBezTo>
                    <a:pt x="1" y="858"/>
                    <a:pt x="266" y="1731"/>
                    <a:pt x="536" y="2626"/>
                  </a:cubicBezTo>
                  <a:cubicBezTo>
                    <a:pt x="770" y="3395"/>
                    <a:pt x="1004" y="4174"/>
                    <a:pt x="1094" y="4434"/>
                  </a:cubicBezTo>
                  <a:cubicBezTo>
                    <a:pt x="1134" y="4425"/>
                    <a:pt x="1175" y="4416"/>
                    <a:pt x="1215" y="4412"/>
                  </a:cubicBezTo>
                  <a:cubicBezTo>
                    <a:pt x="1267" y="4405"/>
                    <a:pt x="1321" y="4402"/>
                    <a:pt x="1378" y="4402"/>
                  </a:cubicBezTo>
                  <a:cubicBezTo>
                    <a:pt x="1717" y="4402"/>
                    <a:pt x="2131" y="4525"/>
                    <a:pt x="2551" y="4718"/>
                  </a:cubicBezTo>
                  <a:lnTo>
                    <a:pt x="2551" y="4709"/>
                  </a:lnTo>
                  <a:cubicBezTo>
                    <a:pt x="2520" y="4488"/>
                    <a:pt x="2480" y="4273"/>
                    <a:pt x="2435" y="4057"/>
                  </a:cubicBezTo>
                  <a:cubicBezTo>
                    <a:pt x="1944" y="1771"/>
                    <a:pt x="802" y="120"/>
                    <a:pt x="802" y="120"/>
                  </a:cubicBezTo>
                  <a:cubicBezTo>
                    <a:pt x="771" y="90"/>
                    <a:pt x="756" y="1"/>
                    <a:pt x="675" y="1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g1015b40a687_1_0"/>
            <p:cNvSpPr/>
            <p:nvPr/>
          </p:nvSpPr>
          <p:spPr>
            <a:xfrm>
              <a:off x="1075000" y="921450"/>
              <a:ext cx="78200" cy="19925"/>
            </a:xfrm>
            <a:custGeom>
              <a:avLst/>
              <a:gdLst/>
              <a:ahLst/>
              <a:cxnLst/>
              <a:rect l="l" t="t" r="r" b="b"/>
              <a:pathLst>
                <a:path w="3128" h="797" extrusionOk="0">
                  <a:moveTo>
                    <a:pt x="1202" y="1"/>
                  </a:moveTo>
                  <a:lnTo>
                    <a:pt x="1" y="419"/>
                  </a:lnTo>
                  <a:lnTo>
                    <a:pt x="1" y="432"/>
                  </a:lnTo>
                  <a:cubicBezTo>
                    <a:pt x="770" y="540"/>
                    <a:pt x="1625" y="666"/>
                    <a:pt x="2547" y="797"/>
                  </a:cubicBezTo>
                  <a:lnTo>
                    <a:pt x="3127" y="271"/>
                  </a:lnTo>
                  <a:lnTo>
                    <a:pt x="3127" y="257"/>
                  </a:lnTo>
                  <a:cubicBezTo>
                    <a:pt x="2376" y="158"/>
                    <a:pt x="1724" y="73"/>
                    <a:pt x="12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g1015b40a687_1_0"/>
            <p:cNvSpPr/>
            <p:nvPr/>
          </p:nvSpPr>
          <p:spPr>
            <a:xfrm>
              <a:off x="1106950" y="602275"/>
              <a:ext cx="41625" cy="65025"/>
            </a:xfrm>
            <a:custGeom>
              <a:avLst/>
              <a:gdLst/>
              <a:ahLst/>
              <a:cxnLst/>
              <a:rect l="l" t="t" r="r" b="b"/>
              <a:pathLst>
                <a:path w="1665" h="2601" extrusionOk="0">
                  <a:moveTo>
                    <a:pt x="1107" y="1"/>
                  </a:moveTo>
                  <a:lnTo>
                    <a:pt x="1049" y="19"/>
                  </a:lnTo>
                  <a:cubicBezTo>
                    <a:pt x="1067" y="72"/>
                    <a:pt x="1076" y="126"/>
                    <a:pt x="1080" y="185"/>
                  </a:cubicBezTo>
                  <a:cubicBezTo>
                    <a:pt x="1107" y="963"/>
                    <a:pt x="689" y="1683"/>
                    <a:pt x="0" y="2043"/>
                  </a:cubicBezTo>
                  <a:lnTo>
                    <a:pt x="351" y="2601"/>
                  </a:lnTo>
                  <a:cubicBezTo>
                    <a:pt x="468" y="2470"/>
                    <a:pt x="599" y="2353"/>
                    <a:pt x="743" y="2250"/>
                  </a:cubicBezTo>
                  <a:cubicBezTo>
                    <a:pt x="1013" y="2034"/>
                    <a:pt x="1328" y="1885"/>
                    <a:pt x="1665" y="1804"/>
                  </a:cubicBezTo>
                  <a:cubicBezTo>
                    <a:pt x="1579" y="1544"/>
                    <a:pt x="1341" y="765"/>
                    <a:pt x="1107" y="1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g1015b40a687_1_0"/>
            <p:cNvSpPr/>
            <p:nvPr/>
          </p:nvSpPr>
          <p:spPr>
            <a:xfrm>
              <a:off x="1110325" y="557975"/>
              <a:ext cx="24325" cy="44775"/>
            </a:xfrm>
            <a:custGeom>
              <a:avLst/>
              <a:gdLst/>
              <a:ahLst/>
              <a:cxnLst/>
              <a:rect l="l" t="t" r="r" b="b"/>
              <a:pathLst>
                <a:path w="973" h="1791" extrusionOk="0">
                  <a:moveTo>
                    <a:pt x="437" y="0"/>
                  </a:moveTo>
                  <a:cubicBezTo>
                    <a:pt x="309" y="41"/>
                    <a:pt x="174" y="64"/>
                    <a:pt x="38" y="64"/>
                  </a:cubicBezTo>
                  <a:cubicBezTo>
                    <a:pt x="25" y="64"/>
                    <a:pt x="13" y="63"/>
                    <a:pt x="0" y="63"/>
                  </a:cubicBezTo>
                  <a:lnTo>
                    <a:pt x="0" y="86"/>
                  </a:lnTo>
                  <a:cubicBezTo>
                    <a:pt x="72" y="247"/>
                    <a:pt x="356" y="1044"/>
                    <a:pt x="356" y="1044"/>
                  </a:cubicBezTo>
                  <a:cubicBezTo>
                    <a:pt x="356" y="1044"/>
                    <a:pt x="788" y="1399"/>
                    <a:pt x="914" y="1791"/>
                  </a:cubicBezTo>
                  <a:lnTo>
                    <a:pt x="972" y="1773"/>
                  </a:lnTo>
                  <a:cubicBezTo>
                    <a:pt x="702" y="873"/>
                    <a:pt x="437" y="0"/>
                    <a:pt x="437" y="0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g1015b40a687_1_0"/>
            <p:cNvSpPr/>
            <p:nvPr/>
          </p:nvSpPr>
          <p:spPr>
            <a:xfrm>
              <a:off x="997400" y="558525"/>
              <a:ext cx="137250" cy="135575"/>
            </a:xfrm>
            <a:custGeom>
              <a:avLst/>
              <a:gdLst/>
              <a:ahLst/>
              <a:cxnLst/>
              <a:rect l="l" t="t" r="r" b="b"/>
              <a:pathLst>
                <a:path w="5490" h="5423" extrusionOk="0">
                  <a:moveTo>
                    <a:pt x="4180" y="1"/>
                  </a:moveTo>
                  <a:lnTo>
                    <a:pt x="4180" y="1"/>
                  </a:lnTo>
                  <a:cubicBezTo>
                    <a:pt x="4194" y="10"/>
                    <a:pt x="4333" y="145"/>
                    <a:pt x="4203" y="221"/>
                  </a:cubicBezTo>
                  <a:cubicBezTo>
                    <a:pt x="4000" y="341"/>
                    <a:pt x="3411" y="449"/>
                    <a:pt x="2760" y="449"/>
                  </a:cubicBezTo>
                  <a:cubicBezTo>
                    <a:pt x="2240" y="449"/>
                    <a:pt x="1681" y="380"/>
                    <a:pt x="1247" y="194"/>
                  </a:cubicBezTo>
                  <a:lnTo>
                    <a:pt x="1247" y="194"/>
                  </a:lnTo>
                  <a:cubicBezTo>
                    <a:pt x="1287" y="329"/>
                    <a:pt x="1530" y="1305"/>
                    <a:pt x="932" y="2592"/>
                  </a:cubicBezTo>
                  <a:cubicBezTo>
                    <a:pt x="932" y="2592"/>
                    <a:pt x="755" y="2436"/>
                    <a:pt x="518" y="2436"/>
                  </a:cubicBezTo>
                  <a:cubicBezTo>
                    <a:pt x="411" y="2436"/>
                    <a:pt x="292" y="2468"/>
                    <a:pt x="172" y="2560"/>
                  </a:cubicBezTo>
                  <a:cubicBezTo>
                    <a:pt x="23" y="2673"/>
                    <a:pt x="1" y="2947"/>
                    <a:pt x="95" y="3213"/>
                  </a:cubicBezTo>
                  <a:cubicBezTo>
                    <a:pt x="203" y="3525"/>
                    <a:pt x="463" y="3827"/>
                    <a:pt x="838" y="3827"/>
                  </a:cubicBezTo>
                  <a:cubicBezTo>
                    <a:pt x="965" y="3827"/>
                    <a:pt x="1104" y="3793"/>
                    <a:pt x="1256" y="3712"/>
                  </a:cubicBezTo>
                  <a:cubicBezTo>
                    <a:pt x="1256" y="3712"/>
                    <a:pt x="1910" y="4136"/>
                    <a:pt x="2901" y="4136"/>
                  </a:cubicBezTo>
                  <a:cubicBezTo>
                    <a:pt x="2966" y="4136"/>
                    <a:pt x="3033" y="4134"/>
                    <a:pt x="3100" y="4130"/>
                  </a:cubicBezTo>
                  <a:lnTo>
                    <a:pt x="3474" y="4837"/>
                  </a:lnTo>
                  <a:cubicBezTo>
                    <a:pt x="3280" y="4859"/>
                    <a:pt x="3096" y="4922"/>
                    <a:pt x="2925" y="5017"/>
                  </a:cubicBezTo>
                  <a:cubicBezTo>
                    <a:pt x="2949" y="5044"/>
                    <a:pt x="3290" y="5422"/>
                    <a:pt x="3863" y="5422"/>
                  </a:cubicBezTo>
                  <a:cubicBezTo>
                    <a:pt x="4049" y="5422"/>
                    <a:pt x="4259" y="5382"/>
                    <a:pt x="4490" y="5277"/>
                  </a:cubicBezTo>
                  <a:cubicBezTo>
                    <a:pt x="5332" y="4895"/>
                    <a:pt x="5179" y="4184"/>
                    <a:pt x="5125" y="4000"/>
                  </a:cubicBezTo>
                  <a:lnTo>
                    <a:pt x="5125" y="4000"/>
                  </a:lnTo>
                  <a:cubicBezTo>
                    <a:pt x="4981" y="4103"/>
                    <a:pt x="4850" y="4220"/>
                    <a:pt x="4733" y="4351"/>
                  </a:cubicBezTo>
                  <a:lnTo>
                    <a:pt x="4382" y="3793"/>
                  </a:lnTo>
                  <a:cubicBezTo>
                    <a:pt x="5071" y="3433"/>
                    <a:pt x="5489" y="2713"/>
                    <a:pt x="5462" y="1935"/>
                  </a:cubicBezTo>
                  <a:cubicBezTo>
                    <a:pt x="5458" y="1876"/>
                    <a:pt x="5449" y="1822"/>
                    <a:pt x="5431" y="1769"/>
                  </a:cubicBezTo>
                  <a:cubicBezTo>
                    <a:pt x="5305" y="1377"/>
                    <a:pt x="4873" y="1022"/>
                    <a:pt x="4873" y="1022"/>
                  </a:cubicBezTo>
                  <a:cubicBezTo>
                    <a:pt x="4873" y="1022"/>
                    <a:pt x="4589" y="225"/>
                    <a:pt x="4517" y="68"/>
                  </a:cubicBezTo>
                  <a:lnTo>
                    <a:pt x="4517" y="41"/>
                  </a:lnTo>
                  <a:cubicBezTo>
                    <a:pt x="4405" y="41"/>
                    <a:pt x="4292" y="28"/>
                    <a:pt x="4180" y="1"/>
                  </a:cubicBezTo>
                  <a:close/>
                </a:path>
              </a:pathLst>
            </a:custGeom>
            <a:solidFill>
              <a:srgbClr val="8C5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1015b40a687_1_0"/>
            <p:cNvSpPr/>
            <p:nvPr/>
          </p:nvSpPr>
          <p:spPr>
            <a:xfrm>
              <a:off x="979875" y="898050"/>
              <a:ext cx="125175" cy="34225"/>
            </a:xfrm>
            <a:custGeom>
              <a:avLst/>
              <a:gdLst/>
              <a:ahLst/>
              <a:cxnLst/>
              <a:rect l="l" t="t" r="r" b="b"/>
              <a:pathLst>
                <a:path w="5007" h="1369" extrusionOk="0">
                  <a:moveTo>
                    <a:pt x="2807" y="1"/>
                  </a:moveTo>
                  <a:lnTo>
                    <a:pt x="1961" y="257"/>
                  </a:lnTo>
                  <a:cubicBezTo>
                    <a:pt x="1638" y="397"/>
                    <a:pt x="23" y="712"/>
                    <a:pt x="0" y="869"/>
                  </a:cubicBezTo>
                  <a:cubicBezTo>
                    <a:pt x="531" y="941"/>
                    <a:pt x="3109" y="1269"/>
                    <a:pt x="3806" y="1368"/>
                  </a:cubicBezTo>
                  <a:lnTo>
                    <a:pt x="3806" y="1355"/>
                  </a:lnTo>
                  <a:lnTo>
                    <a:pt x="5007" y="937"/>
                  </a:lnTo>
                  <a:lnTo>
                    <a:pt x="3648" y="752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rgbClr val="8F9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g1015b40a687_1_0"/>
            <p:cNvSpPr/>
            <p:nvPr/>
          </p:nvSpPr>
          <p:spPr>
            <a:xfrm>
              <a:off x="978075" y="742075"/>
              <a:ext cx="133500" cy="96525"/>
            </a:xfrm>
            <a:custGeom>
              <a:avLst/>
              <a:gdLst/>
              <a:ahLst/>
              <a:cxnLst/>
              <a:rect l="l" t="t" r="r" b="b"/>
              <a:pathLst>
                <a:path w="5340" h="3861" extrusionOk="0">
                  <a:moveTo>
                    <a:pt x="2447" y="0"/>
                  </a:moveTo>
                  <a:cubicBezTo>
                    <a:pt x="2438" y="9"/>
                    <a:pt x="2429" y="18"/>
                    <a:pt x="2420" y="23"/>
                  </a:cubicBezTo>
                  <a:cubicBezTo>
                    <a:pt x="1853" y="509"/>
                    <a:pt x="812" y="681"/>
                    <a:pt x="390" y="681"/>
                  </a:cubicBezTo>
                  <a:cubicBezTo>
                    <a:pt x="344" y="681"/>
                    <a:pt x="305" y="679"/>
                    <a:pt x="274" y="675"/>
                  </a:cubicBezTo>
                  <a:cubicBezTo>
                    <a:pt x="229" y="666"/>
                    <a:pt x="144" y="621"/>
                    <a:pt x="41" y="536"/>
                  </a:cubicBezTo>
                  <a:lnTo>
                    <a:pt x="0" y="585"/>
                  </a:lnTo>
                  <a:cubicBezTo>
                    <a:pt x="1939" y="2106"/>
                    <a:pt x="3824" y="3590"/>
                    <a:pt x="3824" y="3590"/>
                  </a:cubicBezTo>
                  <a:cubicBezTo>
                    <a:pt x="3824" y="3590"/>
                    <a:pt x="4031" y="3707"/>
                    <a:pt x="4292" y="3860"/>
                  </a:cubicBezTo>
                  <a:lnTo>
                    <a:pt x="4292" y="3856"/>
                  </a:lnTo>
                  <a:cubicBezTo>
                    <a:pt x="4679" y="3815"/>
                    <a:pt x="5250" y="3086"/>
                    <a:pt x="5340" y="2965"/>
                  </a:cubicBezTo>
                  <a:lnTo>
                    <a:pt x="5340" y="2965"/>
                  </a:lnTo>
                  <a:cubicBezTo>
                    <a:pt x="5204" y="2975"/>
                    <a:pt x="5069" y="2981"/>
                    <a:pt x="4937" y="2981"/>
                  </a:cubicBezTo>
                  <a:cubicBezTo>
                    <a:pt x="4429" y="2981"/>
                    <a:pt x="3957" y="2898"/>
                    <a:pt x="3585" y="2677"/>
                  </a:cubicBezTo>
                  <a:cubicBezTo>
                    <a:pt x="2807" y="2214"/>
                    <a:pt x="2744" y="779"/>
                    <a:pt x="2744" y="779"/>
                  </a:cubicBezTo>
                  <a:lnTo>
                    <a:pt x="2749" y="765"/>
                  </a:lnTo>
                  <a:cubicBezTo>
                    <a:pt x="2609" y="716"/>
                    <a:pt x="2470" y="657"/>
                    <a:pt x="2335" y="585"/>
                  </a:cubicBezTo>
                  <a:cubicBezTo>
                    <a:pt x="2335" y="585"/>
                    <a:pt x="2371" y="342"/>
                    <a:pt x="244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g1015b40a687_1_0"/>
            <p:cNvSpPr/>
            <p:nvPr/>
          </p:nvSpPr>
          <p:spPr>
            <a:xfrm>
              <a:off x="975925" y="506075"/>
              <a:ext cx="163775" cy="236700"/>
            </a:xfrm>
            <a:custGeom>
              <a:avLst/>
              <a:gdLst/>
              <a:ahLst/>
              <a:cxnLst/>
              <a:rect l="l" t="t" r="r" b="b"/>
              <a:pathLst>
                <a:path w="6551" h="9468" extrusionOk="0">
                  <a:moveTo>
                    <a:pt x="3410" y="0"/>
                  </a:moveTo>
                  <a:cubicBezTo>
                    <a:pt x="2597" y="0"/>
                    <a:pt x="1893" y="322"/>
                    <a:pt x="1463" y="574"/>
                  </a:cubicBezTo>
                  <a:cubicBezTo>
                    <a:pt x="779" y="969"/>
                    <a:pt x="801" y="1923"/>
                    <a:pt x="801" y="1923"/>
                  </a:cubicBezTo>
                  <a:cubicBezTo>
                    <a:pt x="522" y="2031"/>
                    <a:pt x="293" y="2238"/>
                    <a:pt x="158" y="2503"/>
                  </a:cubicBezTo>
                  <a:cubicBezTo>
                    <a:pt x="104" y="2611"/>
                    <a:pt x="68" y="2728"/>
                    <a:pt x="50" y="2850"/>
                  </a:cubicBezTo>
                  <a:cubicBezTo>
                    <a:pt x="1" y="3147"/>
                    <a:pt x="333" y="4186"/>
                    <a:pt x="774" y="5365"/>
                  </a:cubicBezTo>
                  <a:cubicBezTo>
                    <a:pt x="1382" y="6975"/>
                    <a:pt x="2187" y="8851"/>
                    <a:pt x="2506" y="9467"/>
                  </a:cubicBezTo>
                  <a:cubicBezTo>
                    <a:pt x="2515" y="9463"/>
                    <a:pt x="2524" y="9454"/>
                    <a:pt x="2533" y="9445"/>
                  </a:cubicBezTo>
                  <a:cubicBezTo>
                    <a:pt x="2637" y="8968"/>
                    <a:pt x="2817" y="8298"/>
                    <a:pt x="3073" y="7821"/>
                  </a:cubicBezTo>
                  <a:cubicBezTo>
                    <a:pt x="3235" y="7519"/>
                    <a:pt x="3483" y="7276"/>
                    <a:pt x="3784" y="7115"/>
                  </a:cubicBezTo>
                  <a:cubicBezTo>
                    <a:pt x="3955" y="7025"/>
                    <a:pt x="4139" y="6962"/>
                    <a:pt x="4333" y="6939"/>
                  </a:cubicBezTo>
                  <a:lnTo>
                    <a:pt x="3959" y="6233"/>
                  </a:lnTo>
                  <a:cubicBezTo>
                    <a:pt x="3892" y="6237"/>
                    <a:pt x="3827" y="6238"/>
                    <a:pt x="3762" y="6238"/>
                  </a:cubicBezTo>
                  <a:cubicBezTo>
                    <a:pt x="2770" y="6238"/>
                    <a:pt x="2115" y="5810"/>
                    <a:pt x="2115" y="5810"/>
                  </a:cubicBezTo>
                  <a:cubicBezTo>
                    <a:pt x="1962" y="5893"/>
                    <a:pt x="1821" y="5928"/>
                    <a:pt x="1694" y="5928"/>
                  </a:cubicBezTo>
                  <a:cubicBezTo>
                    <a:pt x="1321" y="5928"/>
                    <a:pt x="1062" y="5626"/>
                    <a:pt x="954" y="5311"/>
                  </a:cubicBezTo>
                  <a:cubicBezTo>
                    <a:pt x="864" y="5050"/>
                    <a:pt x="882" y="4775"/>
                    <a:pt x="1031" y="4663"/>
                  </a:cubicBezTo>
                  <a:cubicBezTo>
                    <a:pt x="1151" y="4570"/>
                    <a:pt x="1271" y="4539"/>
                    <a:pt x="1378" y="4539"/>
                  </a:cubicBezTo>
                  <a:cubicBezTo>
                    <a:pt x="1616" y="4539"/>
                    <a:pt x="1796" y="4694"/>
                    <a:pt x="1796" y="4694"/>
                  </a:cubicBezTo>
                  <a:cubicBezTo>
                    <a:pt x="2385" y="3403"/>
                    <a:pt x="2146" y="2431"/>
                    <a:pt x="2110" y="2296"/>
                  </a:cubicBezTo>
                  <a:lnTo>
                    <a:pt x="2110" y="2296"/>
                  </a:lnTo>
                  <a:cubicBezTo>
                    <a:pt x="2542" y="2482"/>
                    <a:pt x="3101" y="2551"/>
                    <a:pt x="3620" y="2551"/>
                  </a:cubicBezTo>
                  <a:cubicBezTo>
                    <a:pt x="4270" y="2551"/>
                    <a:pt x="4859" y="2444"/>
                    <a:pt x="5062" y="2323"/>
                  </a:cubicBezTo>
                  <a:cubicBezTo>
                    <a:pt x="5192" y="2247"/>
                    <a:pt x="5053" y="2112"/>
                    <a:pt x="5044" y="2103"/>
                  </a:cubicBezTo>
                  <a:lnTo>
                    <a:pt x="5044" y="2103"/>
                  </a:lnTo>
                  <a:cubicBezTo>
                    <a:pt x="5151" y="2130"/>
                    <a:pt x="5264" y="2144"/>
                    <a:pt x="5381" y="2144"/>
                  </a:cubicBezTo>
                  <a:cubicBezTo>
                    <a:pt x="5393" y="2144"/>
                    <a:pt x="5405" y="2144"/>
                    <a:pt x="5417" y="2144"/>
                  </a:cubicBezTo>
                  <a:cubicBezTo>
                    <a:pt x="5550" y="2144"/>
                    <a:pt x="5685" y="2122"/>
                    <a:pt x="5813" y="2081"/>
                  </a:cubicBezTo>
                  <a:cubicBezTo>
                    <a:pt x="5957" y="2036"/>
                    <a:pt x="6038" y="1883"/>
                    <a:pt x="5988" y="1743"/>
                  </a:cubicBezTo>
                  <a:cubicBezTo>
                    <a:pt x="6411" y="1689"/>
                    <a:pt x="6551" y="1424"/>
                    <a:pt x="6375" y="1262"/>
                  </a:cubicBezTo>
                  <a:cubicBezTo>
                    <a:pt x="6326" y="1217"/>
                    <a:pt x="6272" y="1185"/>
                    <a:pt x="6213" y="1167"/>
                  </a:cubicBezTo>
                  <a:cubicBezTo>
                    <a:pt x="6060" y="1118"/>
                    <a:pt x="5727" y="879"/>
                    <a:pt x="4931" y="416"/>
                  </a:cubicBezTo>
                  <a:cubicBezTo>
                    <a:pt x="4409" y="112"/>
                    <a:pt x="3890" y="0"/>
                    <a:pt x="3410" y="0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1015b40a687_1_0"/>
            <p:cNvSpPr/>
            <p:nvPr/>
          </p:nvSpPr>
          <p:spPr>
            <a:xfrm>
              <a:off x="1016875" y="981050"/>
              <a:ext cx="55575" cy="64350"/>
            </a:xfrm>
            <a:custGeom>
              <a:avLst/>
              <a:gdLst/>
              <a:ahLst/>
              <a:cxnLst/>
              <a:rect l="l" t="t" r="r" b="b"/>
              <a:pathLst>
                <a:path w="2223" h="2574" extrusionOk="0">
                  <a:moveTo>
                    <a:pt x="801" y="1"/>
                  </a:moveTo>
                  <a:lnTo>
                    <a:pt x="801" y="1"/>
                  </a:lnTo>
                  <a:cubicBezTo>
                    <a:pt x="1030" y="311"/>
                    <a:pt x="1152" y="689"/>
                    <a:pt x="1147" y="1076"/>
                  </a:cubicBezTo>
                  <a:cubicBezTo>
                    <a:pt x="1147" y="1886"/>
                    <a:pt x="666" y="2538"/>
                    <a:pt x="72" y="2538"/>
                  </a:cubicBezTo>
                  <a:lnTo>
                    <a:pt x="0" y="2538"/>
                  </a:lnTo>
                  <a:lnTo>
                    <a:pt x="0" y="2543"/>
                  </a:lnTo>
                  <a:cubicBezTo>
                    <a:pt x="0" y="2543"/>
                    <a:pt x="176" y="2574"/>
                    <a:pt x="427" y="2574"/>
                  </a:cubicBezTo>
                  <a:cubicBezTo>
                    <a:pt x="748" y="2574"/>
                    <a:pt x="1192" y="2523"/>
                    <a:pt x="1548" y="2291"/>
                  </a:cubicBezTo>
                  <a:cubicBezTo>
                    <a:pt x="2137" y="1908"/>
                    <a:pt x="2222" y="487"/>
                    <a:pt x="1916" y="181"/>
                  </a:cubicBezTo>
                  <a:cubicBezTo>
                    <a:pt x="1516" y="118"/>
                    <a:pt x="1143" y="59"/>
                    <a:pt x="801" y="1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g1015b40a687_1_0"/>
            <p:cNvSpPr/>
            <p:nvPr/>
          </p:nvSpPr>
          <p:spPr>
            <a:xfrm>
              <a:off x="985150" y="830000"/>
              <a:ext cx="43650" cy="123150"/>
            </a:xfrm>
            <a:custGeom>
              <a:avLst/>
              <a:gdLst/>
              <a:ahLst/>
              <a:cxnLst/>
              <a:rect l="l" t="t" r="r" b="b"/>
              <a:pathLst>
                <a:path w="1746" h="4926" extrusionOk="0">
                  <a:moveTo>
                    <a:pt x="95" y="0"/>
                  </a:moveTo>
                  <a:cubicBezTo>
                    <a:pt x="68" y="0"/>
                    <a:pt x="47" y="5"/>
                    <a:pt x="32" y="15"/>
                  </a:cubicBezTo>
                  <a:cubicBezTo>
                    <a:pt x="0" y="37"/>
                    <a:pt x="0" y="190"/>
                    <a:pt x="18" y="429"/>
                  </a:cubicBezTo>
                  <a:cubicBezTo>
                    <a:pt x="77" y="1081"/>
                    <a:pt x="293" y="2363"/>
                    <a:pt x="468" y="3371"/>
                  </a:cubicBezTo>
                  <a:cubicBezTo>
                    <a:pt x="486" y="3470"/>
                    <a:pt x="504" y="3569"/>
                    <a:pt x="522" y="3663"/>
                  </a:cubicBezTo>
                  <a:cubicBezTo>
                    <a:pt x="644" y="4324"/>
                    <a:pt x="738" y="4815"/>
                    <a:pt x="738" y="4815"/>
                  </a:cubicBezTo>
                  <a:cubicBezTo>
                    <a:pt x="738" y="4815"/>
                    <a:pt x="1160" y="4925"/>
                    <a:pt x="1434" y="4925"/>
                  </a:cubicBezTo>
                  <a:cubicBezTo>
                    <a:pt x="1535" y="4925"/>
                    <a:pt x="1615" y="4910"/>
                    <a:pt x="1647" y="4869"/>
                  </a:cubicBezTo>
                  <a:cubicBezTo>
                    <a:pt x="1687" y="4824"/>
                    <a:pt x="1719" y="4392"/>
                    <a:pt x="1737" y="3825"/>
                  </a:cubicBezTo>
                  <a:cubicBezTo>
                    <a:pt x="1741" y="3564"/>
                    <a:pt x="1746" y="3272"/>
                    <a:pt x="1746" y="2979"/>
                  </a:cubicBezTo>
                  <a:cubicBezTo>
                    <a:pt x="1746" y="2633"/>
                    <a:pt x="1741" y="2273"/>
                    <a:pt x="1723" y="1949"/>
                  </a:cubicBezTo>
                  <a:cubicBezTo>
                    <a:pt x="1696" y="1328"/>
                    <a:pt x="1638" y="829"/>
                    <a:pt x="1534" y="748"/>
                  </a:cubicBezTo>
                  <a:cubicBezTo>
                    <a:pt x="1267" y="534"/>
                    <a:pt x="378" y="0"/>
                    <a:pt x="95" y="0"/>
                  </a:cubicBezTo>
                  <a:close/>
                </a:path>
              </a:pathLst>
            </a:custGeom>
            <a:solidFill>
              <a:srgbClr val="8F9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g1015b40a687_1_0"/>
            <p:cNvSpPr/>
            <p:nvPr/>
          </p:nvSpPr>
          <p:spPr>
            <a:xfrm>
              <a:off x="991900" y="975875"/>
              <a:ext cx="53775" cy="68650"/>
            </a:xfrm>
            <a:custGeom>
              <a:avLst/>
              <a:gdLst/>
              <a:ahLst/>
              <a:cxnLst/>
              <a:rect l="l" t="t" r="r" b="b"/>
              <a:pathLst>
                <a:path w="2151" h="2746" extrusionOk="0">
                  <a:moveTo>
                    <a:pt x="527" y="1"/>
                  </a:moveTo>
                  <a:lnTo>
                    <a:pt x="522" y="32"/>
                  </a:lnTo>
                  <a:cubicBezTo>
                    <a:pt x="207" y="289"/>
                    <a:pt x="0" y="752"/>
                    <a:pt x="0" y="1283"/>
                  </a:cubicBezTo>
                  <a:cubicBezTo>
                    <a:pt x="0" y="2057"/>
                    <a:pt x="441" y="2691"/>
                    <a:pt x="999" y="2745"/>
                  </a:cubicBezTo>
                  <a:lnTo>
                    <a:pt x="1071" y="2745"/>
                  </a:lnTo>
                  <a:cubicBezTo>
                    <a:pt x="1665" y="2745"/>
                    <a:pt x="2146" y="2093"/>
                    <a:pt x="2146" y="1283"/>
                  </a:cubicBezTo>
                  <a:cubicBezTo>
                    <a:pt x="2151" y="896"/>
                    <a:pt x="2029" y="518"/>
                    <a:pt x="1800" y="212"/>
                  </a:cubicBezTo>
                  <a:cubicBezTo>
                    <a:pt x="1305" y="131"/>
                    <a:pt x="878" y="59"/>
                    <a:pt x="527" y="1"/>
                  </a:cubicBezTo>
                  <a:close/>
                </a:path>
              </a:pathLst>
            </a:custGeom>
            <a:solidFill>
              <a:srgbClr val="96D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1015b40a687_1_0"/>
            <p:cNvSpPr/>
            <p:nvPr/>
          </p:nvSpPr>
          <p:spPr>
            <a:xfrm>
              <a:off x="1009325" y="993425"/>
              <a:ext cx="17675" cy="35350"/>
            </a:xfrm>
            <a:custGeom>
              <a:avLst/>
              <a:gdLst/>
              <a:ahLst/>
              <a:cxnLst/>
              <a:rect l="l" t="t" r="r" b="b"/>
              <a:pathLst>
                <a:path w="707" h="1414" extrusionOk="0">
                  <a:moveTo>
                    <a:pt x="352" y="1"/>
                  </a:moveTo>
                  <a:cubicBezTo>
                    <a:pt x="158" y="1"/>
                    <a:pt x="1" y="316"/>
                    <a:pt x="1" y="707"/>
                  </a:cubicBezTo>
                  <a:cubicBezTo>
                    <a:pt x="1" y="1098"/>
                    <a:pt x="158" y="1413"/>
                    <a:pt x="352" y="1413"/>
                  </a:cubicBezTo>
                  <a:cubicBezTo>
                    <a:pt x="549" y="1413"/>
                    <a:pt x="707" y="1098"/>
                    <a:pt x="707" y="707"/>
                  </a:cubicBezTo>
                  <a:cubicBezTo>
                    <a:pt x="707" y="316"/>
                    <a:pt x="549" y="1"/>
                    <a:pt x="352" y="1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1015b40a687_1_0"/>
            <p:cNvSpPr/>
            <p:nvPr/>
          </p:nvSpPr>
          <p:spPr>
            <a:xfrm>
              <a:off x="913500" y="568425"/>
              <a:ext cx="125100" cy="190725"/>
            </a:xfrm>
            <a:custGeom>
              <a:avLst/>
              <a:gdLst/>
              <a:ahLst/>
              <a:cxnLst/>
              <a:rect l="l" t="t" r="r" b="b"/>
              <a:pathLst>
                <a:path w="5004" h="7629" extrusionOk="0">
                  <a:moveTo>
                    <a:pt x="2637" y="0"/>
                  </a:moveTo>
                  <a:cubicBezTo>
                    <a:pt x="1742" y="279"/>
                    <a:pt x="941" y="576"/>
                    <a:pt x="370" y="873"/>
                  </a:cubicBezTo>
                  <a:cubicBezTo>
                    <a:pt x="230" y="950"/>
                    <a:pt x="118" y="914"/>
                    <a:pt x="59" y="995"/>
                  </a:cubicBezTo>
                  <a:cubicBezTo>
                    <a:pt x="1" y="1076"/>
                    <a:pt x="167" y="1305"/>
                    <a:pt x="185" y="1543"/>
                  </a:cubicBezTo>
                  <a:cubicBezTo>
                    <a:pt x="205" y="1494"/>
                    <a:pt x="240" y="1451"/>
                    <a:pt x="300" y="1451"/>
                  </a:cubicBezTo>
                  <a:cubicBezTo>
                    <a:pt x="333" y="1451"/>
                    <a:pt x="374" y="1465"/>
                    <a:pt x="424" y="1498"/>
                  </a:cubicBezTo>
                  <a:cubicBezTo>
                    <a:pt x="424" y="1498"/>
                    <a:pt x="2367" y="2938"/>
                    <a:pt x="2853" y="7621"/>
                  </a:cubicBezTo>
                  <a:cubicBezTo>
                    <a:pt x="2885" y="7626"/>
                    <a:pt x="2928" y="7628"/>
                    <a:pt x="2979" y="7628"/>
                  </a:cubicBezTo>
                  <a:cubicBezTo>
                    <a:pt x="3410" y="7628"/>
                    <a:pt x="4440" y="7452"/>
                    <a:pt x="5003" y="6973"/>
                  </a:cubicBezTo>
                  <a:cubicBezTo>
                    <a:pt x="4684" y="6352"/>
                    <a:pt x="3874" y="4477"/>
                    <a:pt x="3271" y="2866"/>
                  </a:cubicBezTo>
                  <a:cubicBezTo>
                    <a:pt x="2830" y="1692"/>
                    <a:pt x="2498" y="653"/>
                    <a:pt x="2547" y="356"/>
                  </a:cubicBezTo>
                  <a:cubicBezTo>
                    <a:pt x="2565" y="234"/>
                    <a:pt x="2601" y="117"/>
                    <a:pt x="2655" y="9"/>
                  </a:cubicBezTo>
                  <a:lnTo>
                    <a:pt x="2637" y="0"/>
                  </a:ln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g1015b40a687_1_0"/>
            <p:cNvSpPr/>
            <p:nvPr/>
          </p:nvSpPr>
          <p:spPr>
            <a:xfrm>
              <a:off x="976975" y="533450"/>
              <a:ext cx="15750" cy="15950"/>
            </a:xfrm>
            <a:custGeom>
              <a:avLst/>
              <a:gdLst/>
              <a:ahLst/>
              <a:cxnLst/>
              <a:rect l="l" t="t" r="r" b="b"/>
              <a:pathLst>
                <a:path w="630" h="638" extrusionOk="0">
                  <a:moveTo>
                    <a:pt x="212" y="0"/>
                  </a:moveTo>
                  <a:cubicBezTo>
                    <a:pt x="203" y="0"/>
                    <a:pt x="193" y="2"/>
                    <a:pt x="184" y="5"/>
                  </a:cubicBezTo>
                  <a:cubicBezTo>
                    <a:pt x="0" y="67"/>
                    <a:pt x="345" y="638"/>
                    <a:pt x="518" y="638"/>
                  </a:cubicBezTo>
                  <a:cubicBezTo>
                    <a:pt x="532" y="638"/>
                    <a:pt x="545" y="634"/>
                    <a:pt x="557" y="626"/>
                  </a:cubicBezTo>
                  <a:cubicBezTo>
                    <a:pt x="630" y="570"/>
                    <a:pt x="405" y="0"/>
                    <a:pt x="212" y="0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g1015b40a687_1_0"/>
            <p:cNvSpPr/>
            <p:nvPr/>
          </p:nvSpPr>
          <p:spPr>
            <a:xfrm>
              <a:off x="918125" y="604575"/>
              <a:ext cx="66700" cy="154400"/>
            </a:xfrm>
            <a:custGeom>
              <a:avLst/>
              <a:gdLst/>
              <a:ahLst/>
              <a:cxnLst/>
              <a:rect l="l" t="t" r="r" b="b"/>
              <a:pathLst>
                <a:path w="2668" h="6176" extrusionOk="0">
                  <a:moveTo>
                    <a:pt x="115" y="0"/>
                  </a:moveTo>
                  <a:cubicBezTo>
                    <a:pt x="55" y="0"/>
                    <a:pt x="20" y="44"/>
                    <a:pt x="0" y="93"/>
                  </a:cubicBezTo>
                  <a:cubicBezTo>
                    <a:pt x="0" y="93"/>
                    <a:pt x="0" y="97"/>
                    <a:pt x="0" y="102"/>
                  </a:cubicBezTo>
                  <a:cubicBezTo>
                    <a:pt x="18" y="426"/>
                    <a:pt x="45" y="736"/>
                    <a:pt x="86" y="1033"/>
                  </a:cubicBezTo>
                  <a:cubicBezTo>
                    <a:pt x="464" y="3894"/>
                    <a:pt x="1840" y="5568"/>
                    <a:pt x="2434" y="6036"/>
                  </a:cubicBezTo>
                  <a:cubicBezTo>
                    <a:pt x="2542" y="6121"/>
                    <a:pt x="2623" y="6166"/>
                    <a:pt x="2668" y="6175"/>
                  </a:cubicBezTo>
                  <a:cubicBezTo>
                    <a:pt x="2182" y="1492"/>
                    <a:pt x="239" y="48"/>
                    <a:pt x="239" y="48"/>
                  </a:cubicBezTo>
                  <a:cubicBezTo>
                    <a:pt x="189" y="14"/>
                    <a:pt x="148" y="0"/>
                    <a:pt x="115" y="0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g1015b40a687_1_0"/>
            <p:cNvSpPr/>
            <p:nvPr/>
          </p:nvSpPr>
          <p:spPr>
            <a:xfrm>
              <a:off x="834900" y="630400"/>
              <a:ext cx="144100" cy="126325"/>
            </a:xfrm>
            <a:custGeom>
              <a:avLst/>
              <a:gdLst/>
              <a:ahLst/>
              <a:cxnLst/>
              <a:rect l="l" t="t" r="r" b="b"/>
              <a:pathLst>
                <a:path w="5764" h="5053" extrusionOk="0">
                  <a:moveTo>
                    <a:pt x="3415" y="0"/>
                  </a:moveTo>
                  <a:lnTo>
                    <a:pt x="3302" y="14"/>
                  </a:lnTo>
                  <a:cubicBezTo>
                    <a:pt x="2178" y="144"/>
                    <a:pt x="1071" y="387"/>
                    <a:pt x="0" y="747"/>
                  </a:cubicBezTo>
                  <a:lnTo>
                    <a:pt x="1651" y="1872"/>
                  </a:lnTo>
                  <a:cubicBezTo>
                    <a:pt x="2065" y="2182"/>
                    <a:pt x="3919" y="3635"/>
                    <a:pt x="5727" y="5052"/>
                  </a:cubicBezTo>
                  <a:lnTo>
                    <a:pt x="5763" y="5003"/>
                  </a:lnTo>
                  <a:cubicBezTo>
                    <a:pt x="5169" y="4535"/>
                    <a:pt x="3793" y="2866"/>
                    <a:pt x="341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g1015b40a687_1_0"/>
            <p:cNvSpPr/>
            <p:nvPr/>
          </p:nvSpPr>
          <p:spPr>
            <a:xfrm>
              <a:off x="971525" y="550550"/>
              <a:ext cx="17350" cy="5525"/>
            </a:xfrm>
            <a:custGeom>
              <a:avLst/>
              <a:gdLst/>
              <a:ahLst/>
              <a:cxnLst/>
              <a:rect l="l" t="t" r="r" b="b"/>
              <a:pathLst>
                <a:path w="694" h="221" extrusionOk="0">
                  <a:moveTo>
                    <a:pt x="223" y="0"/>
                  </a:moveTo>
                  <a:cubicBezTo>
                    <a:pt x="109" y="0"/>
                    <a:pt x="18" y="23"/>
                    <a:pt x="10" y="95"/>
                  </a:cubicBezTo>
                  <a:cubicBezTo>
                    <a:pt x="0" y="184"/>
                    <a:pt x="106" y="220"/>
                    <a:pt x="238" y="220"/>
                  </a:cubicBezTo>
                  <a:cubicBezTo>
                    <a:pt x="408" y="220"/>
                    <a:pt x="621" y="160"/>
                    <a:pt x="694" y="72"/>
                  </a:cubicBezTo>
                  <a:cubicBezTo>
                    <a:pt x="694" y="72"/>
                    <a:pt x="424" y="0"/>
                    <a:pt x="223" y="0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g1015b40a687_1_0"/>
            <p:cNvSpPr/>
            <p:nvPr/>
          </p:nvSpPr>
          <p:spPr>
            <a:xfrm>
              <a:off x="1050275" y="680000"/>
              <a:ext cx="21825" cy="7200"/>
            </a:xfrm>
            <a:custGeom>
              <a:avLst/>
              <a:gdLst/>
              <a:ahLst/>
              <a:cxnLst/>
              <a:rect l="l" t="t" r="r" b="b"/>
              <a:pathLst>
                <a:path w="873" h="288" extrusionOk="0">
                  <a:moveTo>
                    <a:pt x="194" y="90"/>
                  </a:moveTo>
                  <a:cubicBezTo>
                    <a:pt x="356" y="99"/>
                    <a:pt x="517" y="122"/>
                    <a:pt x="675" y="158"/>
                  </a:cubicBezTo>
                  <a:cubicBezTo>
                    <a:pt x="576" y="185"/>
                    <a:pt x="477" y="198"/>
                    <a:pt x="378" y="198"/>
                  </a:cubicBezTo>
                  <a:cubicBezTo>
                    <a:pt x="230" y="198"/>
                    <a:pt x="126" y="162"/>
                    <a:pt x="95" y="104"/>
                  </a:cubicBezTo>
                  <a:cubicBezTo>
                    <a:pt x="95" y="104"/>
                    <a:pt x="113" y="90"/>
                    <a:pt x="194" y="90"/>
                  </a:cubicBezTo>
                  <a:close/>
                  <a:moveTo>
                    <a:pt x="194" y="0"/>
                  </a:moveTo>
                  <a:cubicBezTo>
                    <a:pt x="99" y="0"/>
                    <a:pt x="41" y="18"/>
                    <a:pt x="18" y="54"/>
                  </a:cubicBezTo>
                  <a:cubicBezTo>
                    <a:pt x="0" y="86"/>
                    <a:pt x="0" y="122"/>
                    <a:pt x="18" y="149"/>
                  </a:cubicBezTo>
                  <a:cubicBezTo>
                    <a:pt x="63" y="238"/>
                    <a:pt x="189" y="288"/>
                    <a:pt x="378" y="288"/>
                  </a:cubicBezTo>
                  <a:cubicBezTo>
                    <a:pt x="567" y="288"/>
                    <a:pt x="792" y="238"/>
                    <a:pt x="855" y="180"/>
                  </a:cubicBezTo>
                  <a:cubicBezTo>
                    <a:pt x="868" y="171"/>
                    <a:pt x="873" y="153"/>
                    <a:pt x="868" y="135"/>
                  </a:cubicBezTo>
                  <a:cubicBezTo>
                    <a:pt x="864" y="122"/>
                    <a:pt x="850" y="108"/>
                    <a:pt x="837" y="104"/>
                  </a:cubicBezTo>
                  <a:cubicBezTo>
                    <a:pt x="819" y="99"/>
                    <a:pt x="419" y="0"/>
                    <a:pt x="194" y="0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g1015b40a687_1_0"/>
            <p:cNvSpPr/>
            <p:nvPr/>
          </p:nvSpPr>
          <p:spPr>
            <a:xfrm>
              <a:off x="1056900" y="667175"/>
              <a:ext cx="15650" cy="17575"/>
            </a:xfrm>
            <a:custGeom>
              <a:avLst/>
              <a:gdLst/>
              <a:ahLst/>
              <a:cxnLst/>
              <a:rect l="l" t="t" r="r" b="b"/>
              <a:pathLst>
                <a:path w="626" h="703" extrusionOk="0">
                  <a:moveTo>
                    <a:pt x="113" y="90"/>
                  </a:moveTo>
                  <a:cubicBezTo>
                    <a:pt x="163" y="95"/>
                    <a:pt x="315" y="297"/>
                    <a:pt x="468" y="558"/>
                  </a:cubicBezTo>
                  <a:cubicBezTo>
                    <a:pt x="342" y="482"/>
                    <a:pt x="239" y="378"/>
                    <a:pt x="154" y="261"/>
                  </a:cubicBezTo>
                  <a:cubicBezTo>
                    <a:pt x="118" y="212"/>
                    <a:pt x="100" y="153"/>
                    <a:pt x="113" y="90"/>
                  </a:cubicBezTo>
                  <a:close/>
                  <a:moveTo>
                    <a:pt x="113" y="0"/>
                  </a:moveTo>
                  <a:cubicBezTo>
                    <a:pt x="73" y="0"/>
                    <a:pt x="41" y="27"/>
                    <a:pt x="28" y="68"/>
                  </a:cubicBezTo>
                  <a:cubicBezTo>
                    <a:pt x="1" y="135"/>
                    <a:pt x="19" y="216"/>
                    <a:pt x="77" y="311"/>
                  </a:cubicBezTo>
                  <a:cubicBezTo>
                    <a:pt x="194" y="491"/>
                    <a:pt x="468" y="693"/>
                    <a:pt x="576" y="702"/>
                  </a:cubicBezTo>
                  <a:cubicBezTo>
                    <a:pt x="594" y="702"/>
                    <a:pt x="608" y="693"/>
                    <a:pt x="617" y="680"/>
                  </a:cubicBezTo>
                  <a:cubicBezTo>
                    <a:pt x="626" y="666"/>
                    <a:pt x="626" y="648"/>
                    <a:pt x="617" y="635"/>
                  </a:cubicBezTo>
                  <a:cubicBezTo>
                    <a:pt x="513" y="446"/>
                    <a:pt x="257" y="0"/>
                    <a:pt x="113" y="0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g1015b40a687_1_0"/>
            <p:cNvSpPr/>
            <p:nvPr/>
          </p:nvSpPr>
          <p:spPr>
            <a:xfrm>
              <a:off x="1661975" y="802300"/>
              <a:ext cx="177150" cy="80050"/>
            </a:xfrm>
            <a:custGeom>
              <a:avLst/>
              <a:gdLst/>
              <a:ahLst/>
              <a:cxnLst/>
              <a:rect l="l" t="t" r="r" b="b"/>
              <a:pathLst>
                <a:path w="7086" h="3202" extrusionOk="0">
                  <a:moveTo>
                    <a:pt x="7039" y="1"/>
                  </a:moveTo>
                  <a:cubicBezTo>
                    <a:pt x="7032" y="1"/>
                    <a:pt x="7025" y="3"/>
                    <a:pt x="7018" y="7"/>
                  </a:cubicBezTo>
                  <a:lnTo>
                    <a:pt x="36" y="3111"/>
                  </a:lnTo>
                  <a:cubicBezTo>
                    <a:pt x="14" y="3120"/>
                    <a:pt x="0" y="3147"/>
                    <a:pt x="14" y="3174"/>
                  </a:cubicBezTo>
                  <a:cubicBezTo>
                    <a:pt x="18" y="3188"/>
                    <a:pt x="36" y="3201"/>
                    <a:pt x="54" y="3201"/>
                  </a:cubicBezTo>
                  <a:cubicBezTo>
                    <a:pt x="59" y="3201"/>
                    <a:pt x="68" y="3197"/>
                    <a:pt x="72" y="3197"/>
                  </a:cubicBezTo>
                  <a:lnTo>
                    <a:pt x="7054" y="88"/>
                  </a:lnTo>
                  <a:cubicBezTo>
                    <a:pt x="7076" y="79"/>
                    <a:pt x="7085" y="52"/>
                    <a:pt x="7076" y="30"/>
                  </a:cubicBezTo>
                  <a:cubicBezTo>
                    <a:pt x="7070" y="11"/>
                    <a:pt x="7055" y="1"/>
                    <a:pt x="7039" y="1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g1015b40a687_1_0"/>
            <p:cNvSpPr/>
            <p:nvPr/>
          </p:nvSpPr>
          <p:spPr>
            <a:xfrm>
              <a:off x="1015075" y="553975"/>
              <a:ext cx="89425" cy="16925"/>
            </a:xfrm>
            <a:custGeom>
              <a:avLst/>
              <a:gdLst/>
              <a:ahLst/>
              <a:cxnLst/>
              <a:rect l="l" t="t" r="r" b="b"/>
              <a:pathLst>
                <a:path w="3577" h="677" extrusionOk="0">
                  <a:moveTo>
                    <a:pt x="29" y="0"/>
                  </a:moveTo>
                  <a:cubicBezTo>
                    <a:pt x="24" y="0"/>
                    <a:pt x="18" y="3"/>
                    <a:pt x="14" y="7"/>
                  </a:cubicBezTo>
                  <a:cubicBezTo>
                    <a:pt x="0" y="16"/>
                    <a:pt x="0" y="30"/>
                    <a:pt x="14" y="43"/>
                  </a:cubicBezTo>
                  <a:cubicBezTo>
                    <a:pt x="14" y="43"/>
                    <a:pt x="23" y="52"/>
                    <a:pt x="45" y="75"/>
                  </a:cubicBezTo>
                  <a:cubicBezTo>
                    <a:pt x="63" y="93"/>
                    <a:pt x="90" y="124"/>
                    <a:pt x="135" y="160"/>
                  </a:cubicBezTo>
                  <a:cubicBezTo>
                    <a:pt x="185" y="205"/>
                    <a:pt x="239" y="241"/>
                    <a:pt x="293" y="277"/>
                  </a:cubicBezTo>
                  <a:cubicBezTo>
                    <a:pt x="324" y="300"/>
                    <a:pt x="360" y="322"/>
                    <a:pt x="396" y="340"/>
                  </a:cubicBezTo>
                  <a:lnTo>
                    <a:pt x="513" y="398"/>
                  </a:lnTo>
                  <a:cubicBezTo>
                    <a:pt x="558" y="421"/>
                    <a:pt x="603" y="434"/>
                    <a:pt x="648" y="452"/>
                  </a:cubicBezTo>
                  <a:lnTo>
                    <a:pt x="720" y="479"/>
                  </a:lnTo>
                  <a:lnTo>
                    <a:pt x="796" y="502"/>
                  </a:lnTo>
                  <a:cubicBezTo>
                    <a:pt x="900" y="538"/>
                    <a:pt x="1008" y="565"/>
                    <a:pt x="1120" y="587"/>
                  </a:cubicBezTo>
                  <a:cubicBezTo>
                    <a:pt x="1233" y="610"/>
                    <a:pt x="1350" y="628"/>
                    <a:pt x="1471" y="641"/>
                  </a:cubicBezTo>
                  <a:cubicBezTo>
                    <a:pt x="1593" y="659"/>
                    <a:pt x="1714" y="668"/>
                    <a:pt x="1836" y="673"/>
                  </a:cubicBezTo>
                  <a:cubicBezTo>
                    <a:pt x="1899" y="675"/>
                    <a:pt x="1960" y="676"/>
                    <a:pt x="2022" y="676"/>
                  </a:cubicBezTo>
                  <a:cubicBezTo>
                    <a:pt x="2083" y="676"/>
                    <a:pt x="2144" y="675"/>
                    <a:pt x="2204" y="673"/>
                  </a:cubicBezTo>
                  <a:cubicBezTo>
                    <a:pt x="2326" y="668"/>
                    <a:pt x="2443" y="659"/>
                    <a:pt x="2560" y="650"/>
                  </a:cubicBezTo>
                  <a:cubicBezTo>
                    <a:pt x="2672" y="641"/>
                    <a:pt x="2785" y="628"/>
                    <a:pt x="2888" y="610"/>
                  </a:cubicBezTo>
                  <a:cubicBezTo>
                    <a:pt x="2992" y="592"/>
                    <a:pt x="3091" y="574"/>
                    <a:pt x="3181" y="551"/>
                  </a:cubicBezTo>
                  <a:lnTo>
                    <a:pt x="3311" y="515"/>
                  </a:lnTo>
                  <a:lnTo>
                    <a:pt x="3424" y="470"/>
                  </a:lnTo>
                  <a:cubicBezTo>
                    <a:pt x="3460" y="452"/>
                    <a:pt x="3487" y="443"/>
                    <a:pt x="3522" y="421"/>
                  </a:cubicBezTo>
                  <a:cubicBezTo>
                    <a:pt x="3554" y="398"/>
                    <a:pt x="3572" y="367"/>
                    <a:pt x="3576" y="327"/>
                  </a:cubicBezTo>
                  <a:cubicBezTo>
                    <a:pt x="3576" y="277"/>
                    <a:pt x="3558" y="232"/>
                    <a:pt x="3522" y="196"/>
                  </a:cubicBezTo>
                  <a:cubicBezTo>
                    <a:pt x="3514" y="187"/>
                    <a:pt x="3505" y="174"/>
                    <a:pt x="3491" y="165"/>
                  </a:cubicBezTo>
                  <a:cubicBezTo>
                    <a:pt x="3487" y="160"/>
                    <a:pt x="3480" y="158"/>
                    <a:pt x="3473" y="158"/>
                  </a:cubicBezTo>
                  <a:cubicBezTo>
                    <a:pt x="3466" y="158"/>
                    <a:pt x="3460" y="160"/>
                    <a:pt x="3455" y="165"/>
                  </a:cubicBezTo>
                  <a:cubicBezTo>
                    <a:pt x="3446" y="174"/>
                    <a:pt x="3446" y="192"/>
                    <a:pt x="3455" y="201"/>
                  </a:cubicBezTo>
                  <a:cubicBezTo>
                    <a:pt x="3464" y="210"/>
                    <a:pt x="3473" y="219"/>
                    <a:pt x="3482" y="232"/>
                  </a:cubicBezTo>
                  <a:cubicBezTo>
                    <a:pt x="3505" y="255"/>
                    <a:pt x="3518" y="291"/>
                    <a:pt x="3522" y="322"/>
                  </a:cubicBezTo>
                  <a:cubicBezTo>
                    <a:pt x="3518" y="345"/>
                    <a:pt x="3505" y="363"/>
                    <a:pt x="3487" y="371"/>
                  </a:cubicBezTo>
                  <a:cubicBezTo>
                    <a:pt x="3464" y="385"/>
                    <a:pt x="3428" y="398"/>
                    <a:pt x="3392" y="416"/>
                  </a:cubicBezTo>
                  <a:lnTo>
                    <a:pt x="3284" y="448"/>
                  </a:lnTo>
                  <a:lnTo>
                    <a:pt x="3163" y="479"/>
                  </a:lnTo>
                  <a:cubicBezTo>
                    <a:pt x="3073" y="497"/>
                    <a:pt x="2974" y="520"/>
                    <a:pt x="2875" y="533"/>
                  </a:cubicBezTo>
                  <a:cubicBezTo>
                    <a:pt x="2771" y="547"/>
                    <a:pt x="2659" y="556"/>
                    <a:pt x="2546" y="565"/>
                  </a:cubicBezTo>
                  <a:cubicBezTo>
                    <a:pt x="2434" y="578"/>
                    <a:pt x="2317" y="578"/>
                    <a:pt x="2200" y="583"/>
                  </a:cubicBezTo>
                  <a:lnTo>
                    <a:pt x="2020" y="583"/>
                  </a:lnTo>
                  <a:lnTo>
                    <a:pt x="1836" y="578"/>
                  </a:lnTo>
                  <a:cubicBezTo>
                    <a:pt x="1719" y="574"/>
                    <a:pt x="1597" y="565"/>
                    <a:pt x="1480" y="556"/>
                  </a:cubicBezTo>
                  <a:cubicBezTo>
                    <a:pt x="1359" y="542"/>
                    <a:pt x="1246" y="524"/>
                    <a:pt x="1134" y="506"/>
                  </a:cubicBezTo>
                  <a:lnTo>
                    <a:pt x="972" y="470"/>
                  </a:lnTo>
                  <a:cubicBezTo>
                    <a:pt x="918" y="457"/>
                    <a:pt x="868" y="443"/>
                    <a:pt x="814" y="430"/>
                  </a:cubicBezTo>
                  <a:lnTo>
                    <a:pt x="742" y="407"/>
                  </a:lnTo>
                  <a:lnTo>
                    <a:pt x="675" y="385"/>
                  </a:lnTo>
                  <a:cubicBezTo>
                    <a:pt x="630" y="367"/>
                    <a:pt x="580" y="349"/>
                    <a:pt x="544" y="336"/>
                  </a:cubicBezTo>
                  <a:lnTo>
                    <a:pt x="423" y="277"/>
                  </a:lnTo>
                  <a:cubicBezTo>
                    <a:pt x="387" y="259"/>
                    <a:pt x="355" y="241"/>
                    <a:pt x="324" y="223"/>
                  </a:cubicBezTo>
                  <a:cubicBezTo>
                    <a:pt x="266" y="192"/>
                    <a:pt x="216" y="156"/>
                    <a:pt x="167" y="115"/>
                  </a:cubicBezTo>
                  <a:cubicBezTo>
                    <a:pt x="126" y="84"/>
                    <a:pt x="99" y="57"/>
                    <a:pt x="77" y="34"/>
                  </a:cubicBezTo>
                  <a:lnTo>
                    <a:pt x="45" y="7"/>
                  </a:lnTo>
                  <a:cubicBezTo>
                    <a:pt x="41" y="3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g1015b40a687_1_0"/>
            <p:cNvSpPr/>
            <p:nvPr/>
          </p:nvSpPr>
          <p:spPr>
            <a:xfrm>
              <a:off x="1101225" y="548975"/>
              <a:ext cx="25425" cy="11450"/>
            </a:xfrm>
            <a:custGeom>
              <a:avLst/>
              <a:gdLst/>
              <a:ahLst/>
              <a:cxnLst/>
              <a:rect l="l" t="t" r="r" b="b"/>
              <a:pathLst>
                <a:path w="1017" h="458" extrusionOk="0">
                  <a:moveTo>
                    <a:pt x="976" y="0"/>
                  </a:moveTo>
                  <a:cubicBezTo>
                    <a:pt x="963" y="0"/>
                    <a:pt x="949" y="14"/>
                    <a:pt x="954" y="27"/>
                  </a:cubicBezTo>
                  <a:cubicBezTo>
                    <a:pt x="954" y="27"/>
                    <a:pt x="954" y="45"/>
                    <a:pt x="958" y="77"/>
                  </a:cubicBezTo>
                  <a:cubicBezTo>
                    <a:pt x="954" y="95"/>
                    <a:pt x="958" y="108"/>
                    <a:pt x="954" y="131"/>
                  </a:cubicBezTo>
                  <a:cubicBezTo>
                    <a:pt x="949" y="153"/>
                    <a:pt x="940" y="171"/>
                    <a:pt x="936" y="194"/>
                  </a:cubicBezTo>
                  <a:cubicBezTo>
                    <a:pt x="922" y="216"/>
                    <a:pt x="909" y="239"/>
                    <a:pt x="891" y="257"/>
                  </a:cubicBezTo>
                  <a:cubicBezTo>
                    <a:pt x="882" y="266"/>
                    <a:pt x="868" y="275"/>
                    <a:pt x="859" y="279"/>
                  </a:cubicBezTo>
                  <a:cubicBezTo>
                    <a:pt x="846" y="288"/>
                    <a:pt x="832" y="297"/>
                    <a:pt x="819" y="302"/>
                  </a:cubicBezTo>
                  <a:cubicBezTo>
                    <a:pt x="805" y="311"/>
                    <a:pt x="792" y="315"/>
                    <a:pt x="778" y="320"/>
                  </a:cubicBezTo>
                  <a:lnTo>
                    <a:pt x="724" y="333"/>
                  </a:lnTo>
                  <a:cubicBezTo>
                    <a:pt x="688" y="342"/>
                    <a:pt x="652" y="351"/>
                    <a:pt x="616" y="351"/>
                  </a:cubicBezTo>
                  <a:lnTo>
                    <a:pt x="508" y="365"/>
                  </a:lnTo>
                  <a:cubicBezTo>
                    <a:pt x="486" y="368"/>
                    <a:pt x="462" y="371"/>
                    <a:pt x="436" y="371"/>
                  </a:cubicBezTo>
                  <a:cubicBezTo>
                    <a:pt x="426" y="371"/>
                    <a:pt x="415" y="370"/>
                    <a:pt x="405" y="369"/>
                  </a:cubicBezTo>
                  <a:lnTo>
                    <a:pt x="306" y="369"/>
                  </a:lnTo>
                  <a:cubicBezTo>
                    <a:pt x="295" y="371"/>
                    <a:pt x="285" y="371"/>
                    <a:pt x="276" y="371"/>
                  </a:cubicBezTo>
                  <a:cubicBezTo>
                    <a:pt x="256" y="371"/>
                    <a:pt x="237" y="369"/>
                    <a:pt x="216" y="369"/>
                  </a:cubicBezTo>
                  <a:cubicBezTo>
                    <a:pt x="108" y="356"/>
                    <a:pt x="32" y="356"/>
                    <a:pt x="32" y="356"/>
                  </a:cubicBezTo>
                  <a:cubicBezTo>
                    <a:pt x="18" y="356"/>
                    <a:pt x="9" y="360"/>
                    <a:pt x="5" y="374"/>
                  </a:cubicBezTo>
                  <a:cubicBezTo>
                    <a:pt x="0" y="387"/>
                    <a:pt x="9" y="401"/>
                    <a:pt x="23" y="405"/>
                  </a:cubicBezTo>
                  <a:cubicBezTo>
                    <a:pt x="23" y="405"/>
                    <a:pt x="99" y="419"/>
                    <a:pt x="211" y="441"/>
                  </a:cubicBezTo>
                  <a:cubicBezTo>
                    <a:pt x="238" y="446"/>
                    <a:pt x="270" y="450"/>
                    <a:pt x="301" y="450"/>
                  </a:cubicBezTo>
                  <a:cubicBezTo>
                    <a:pt x="337" y="450"/>
                    <a:pt x="369" y="455"/>
                    <a:pt x="405" y="455"/>
                  </a:cubicBezTo>
                  <a:cubicBezTo>
                    <a:pt x="425" y="457"/>
                    <a:pt x="444" y="458"/>
                    <a:pt x="463" y="458"/>
                  </a:cubicBezTo>
                  <a:cubicBezTo>
                    <a:pt x="481" y="458"/>
                    <a:pt x="499" y="457"/>
                    <a:pt x="517" y="455"/>
                  </a:cubicBezTo>
                  <a:lnTo>
                    <a:pt x="634" y="441"/>
                  </a:lnTo>
                  <a:cubicBezTo>
                    <a:pt x="675" y="437"/>
                    <a:pt x="711" y="428"/>
                    <a:pt x="747" y="419"/>
                  </a:cubicBezTo>
                  <a:lnTo>
                    <a:pt x="801" y="405"/>
                  </a:lnTo>
                  <a:cubicBezTo>
                    <a:pt x="819" y="396"/>
                    <a:pt x="841" y="387"/>
                    <a:pt x="859" y="378"/>
                  </a:cubicBezTo>
                  <a:cubicBezTo>
                    <a:pt x="873" y="374"/>
                    <a:pt x="891" y="360"/>
                    <a:pt x="909" y="351"/>
                  </a:cubicBezTo>
                  <a:cubicBezTo>
                    <a:pt x="922" y="338"/>
                    <a:pt x="936" y="324"/>
                    <a:pt x="949" y="311"/>
                  </a:cubicBezTo>
                  <a:cubicBezTo>
                    <a:pt x="972" y="284"/>
                    <a:pt x="990" y="252"/>
                    <a:pt x="1003" y="221"/>
                  </a:cubicBezTo>
                  <a:cubicBezTo>
                    <a:pt x="1008" y="203"/>
                    <a:pt x="1017" y="189"/>
                    <a:pt x="1017" y="176"/>
                  </a:cubicBezTo>
                  <a:cubicBezTo>
                    <a:pt x="1017" y="162"/>
                    <a:pt x="1017" y="149"/>
                    <a:pt x="1017" y="135"/>
                  </a:cubicBezTo>
                  <a:cubicBezTo>
                    <a:pt x="1017" y="113"/>
                    <a:pt x="1017" y="90"/>
                    <a:pt x="1012" y="68"/>
                  </a:cubicBezTo>
                  <a:cubicBezTo>
                    <a:pt x="1003" y="36"/>
                    <a:pt x="999" y="18"/>
                    <a:pt x="999" y="18"/>
                  </a:cubicBezTo>
                  <a:cubicBezTo>
                    <a:pt x="999" y="5"/>
                    <a:pt x="985" y="0"/>
                    <a:pt x="976" y="0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g1015b40a687_1_0"/>
            <p:cNvSpPr/>
            <p:nvPr/>
          </p:nvSpPr>
          <p:spPr>
            <a:xfrm>
              <a:off x="1111775" y="540650"/>
              <a:ext cx="14650" cy="9800"/>
            </a:xfrm>
            <a:custGeom>
              <a:avLst/>
              <a:gdLst/>
              <a:ahLst/>
              <a:cxnLst/>
              <a:rect l="l" t="t" r="r" b="b"/>
              <a:pathLst>
                <a:path w="586" h="392" extrusionOk="0">
                  <a:moveTo>
                    <a:pt x="235" y="95"/>
                  </a:moveTo>
                  <a:cubicBezTo>
                    <a:pt x="253" y="99"/>
                    <a:pt x="280" y="95"/>
                    <a:pt x="289" y="104"/>
                  </a:cubicBezTo>
                  <a:cubicBezTo>
                    <a:pt x="320" y="108"/>
                    <a:pt x="347" y="122"/>
                    <a:pt x="370" y="140"/>
                  </a:cubicBezTo>
                  <a:lnTo>
                    <a:pt x="406" y="167"/>
                  </a:lnTo>
                  <a:lnTo>
                    <a:pt x="437" y="198"/>
                  </a:lnTo>
                  <a:cubicBezTo>
                    <a:pt x="469" y="234"/>
                    <a:pt x="491" y="270"/>
                    <a:pt x="514" y="311"/>
                  </a:cubicBezTo>
                  <a:lnTo>
                    <a:pt x="523" y="333"/>
                  </a:lnTo>
                  <a:lnTo>
                    <a:pt x="437" y="333"/>
                  </a:lnTo>
                  <a:cubicBezTo>
                    <a:pt x="410" y="333"/>
                    <a:pt x="383" y="324"/>
                    <a:pt x="356" y="324"/>
                  </a:cubicBezTo>
                  <a:cubicBezTo>
                    <a:pt x="325" y="324"/>
                    <a:pt x="293" y="315"/>
                    <a:pt x="266" y="311"/>
                  </a:cubicBezTo>
                  <a:cubicBezTo>
                    <a:pt x="230" y="302"/>
                    <a:pt x="203" y="288"/>
                    <a:pt x="172" y="275"/>
                  </a:cubicBezTo>
                  <a:cubicBezTo>
                    <a:pt x="145" y="261"/>
                    <a:pt x="122" y="243"/>
                    <a:pt x="104" y="216"/>
                  </a:cubicBezTo>
                  <a:cubicBezTo>
                    <a:pt x="95" y="194"/>
                    <a:pt x="100" y="167"/>
                    <a:pt x="113" y="149"/>
                  </a:cubicBezTo>
                  <a:cubicBezTo>
                    <a:pt x="136" y="126"/>
                    <a:pt x="163" y="108"/>
                    <a:pt x="190" y="104"/>
                  </a:cubicBezTo>
                  <a:cubicBezTo>
                    <a:pt x="203" y="99"/>
                    <a:pt x="221" y="95"/>
                    <a:pt x="235" y="95"/>
                  </a:cubicBezTo>
                  <a:close/>
                  <a:moveTo>
                    <a:pt x="244" y="0"/>
                  </a:moveTo>
                  <a:cubicBezTo>
                    <a:pt x="221" y="0"/>
                    <a:pt x="194" y="5"/>
                    <a:pt x="172" y="9"/>
                  </a:cubicBezTo>
                  <a:cubicBezTo>
                    <a:pt x="122" y="23"/>
                    <a:pt x="77" y="50"/>
                    <a:pt x="46" y="86"/>
                  </a:cubicBezTo>
                  <a:cubicBezTo>
                    <a:pt x="10" y="135"/>
                    <a:pt x="1" y="198"/>
                    <a:pt x="28" y="248"/>
                  </a:cubicBezTo>
                  <a:cubicBezTo>
                    <a:pt x="55" y="293"/>
                    <a:pt x="91" y="324"/>
                    <a:pt x="136" y="347"/>
                  </a:cubicBezTo>
                  <a:cubicBezTo>
                    <a:pt x="154" y="356"/>
                    <a:pt x="172" y="365"/>
                    <a:pt x="190" y="369"/>
                  </a:cubicBezTo>
                  <a:lnTo>
                    <a:pt x="248" y="383"/>
                  </a:lnTo>
                  <a:cubicBezTo>
                    <a:pt x="280" y="387"/>
                    <a:pt x="316" y="392"/>
                    <a:pt x="352" y="392"/>
                  </a:cubicBezTo>
                  <a:lnTo>
                    <a:pt x="437" y="392"/>
                  </a:lnTo>
                  <a:lnTo>
                    <a:pt x="500" y="387"/>
                  </a:lnTo>
                  <a:cubicBezTo>
                    <a:pt x="518" y="383"/>
                    <a:pt x="532" y="383"/>
                    <a:pt x="545" y="378"/>
                  </a:cubicBezTo>
                  <a:lnTo>
                    <a:pt x="559" y="378"/>
                  </a:lnTo>
                  <a:lnTo>
                    <a:pt x="559" y="374"/>
                  </a:lnTo>
                  <a:lnTo>
                    <a:pt x="563" y="374"/>
                  </a:lnTo>
                  <a:cubicBezTo>
                    <a:pt x="577" y="369"/>
                    <a:pt x="586" y="356"/>
                    <a:pt x="581" y="342"/>
                  </a:cubicBezTo>
                  <a:lnTo>
                    <a:pt x="568" y="288"/>
                  </a:lnTo>
                  <a:cubicBezTo>
                    <a:pt x="550" y="234"/>
                    <a:pt x="527" y="189"/>
                    <a:pt x="491" y="149"/>
                  </a:cubicBezTo>
                  <a:lnTo>
                    <a:pt x="460" y="108"/>
                  </a:lnTo>
                  <a:cubicBezTo>
                    <a:pt x="446" y="95"/>
                    <a:pt x="433" y="81"/>
                    <a:pt x="419" y="68"/>
                  </a:cubicBezTo>
                  <a:cubicBezTo>
                    <a:pt x="388" y="41"/>
                    <a:pt x="347" y="23"/>
                    <a:pt x="307" y="9"/>
                  </a:cubicBezTo>
                  <a:cubicBezTo>
                    <a:pt x="284" y="5"/>
                    <a:pt x="266" y="0"/>
                    <a:pt x="244" y="0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g1015b40a687_1_0"/>
            <p:cNvSpPr/>
            <p:nvPr/>
          </p:nvSpPr>
          <p:spPr>
            <a:xfrm>
              <a:off x="1216725" y="770150"/>
              <a:ext cx="17000" cy="6225"/>
            </a:xfrm>
            <a:custGeom>
              <a:avLst/>
              <a:gdLst/>
              <a:ahLst/>
              <a:cxnLst/>
              <a:rect l="l" t="t" r="r" b="b"/>
              <a:pathLst>
                <a:path w="680" h="249" extrusionOk="0">
                  <a:moveTo>
                    <a:pt x="504" y="0"/>
                  </a:moveTo>
                  <a:cubicBezTo>
                    <a:pt x="442" y="0"/>
                    <a:pt x="381" y="11"/>
                    <a:pt x="324" y="33"/>
                  </a:cubicBezTo>
                  <a:cubicBezTo>
                    <a:pt x="279" y="47"/>
                    <a:pt x="234" y="65"/>
                    <a:pt x="194" y="87"/>
                  </a:cubicBezTo>
                  <a:cubicBezTo>
                    <a:pt x="158" y="105"/>
                    <a:pt x="126" y="128"/>
                    <a:pt x="90" y="150"/>
                  </a:cubicBezTo>
                  <a:cubicBezTo>
                    <a:pt x="59" y="173"/>
                    <a:pt x="27" y="200"/>
                    <a:pt x="5" y="231"/>
                  </a:cubicBezTo>
                  <a:cubicBezTo>
                    <a:pt x="0" y="236"/>
                    <a:pt x="0" y="240"/>
                    <a:pt x="5" y="245"/>
                  </a:cubicBezTo>
                  <a:cubicBezTo>
                    <a:pt x="7" y="247"/>
                    <a:pt x="9" y="248"/>
                    <a:pt x="11" y="248"/>
                  </a:cubicBezTo>
                  <a:cubicBezTo>
                    <a:pt x="14" y="248"/>
                    <a:pt x="16" y="247"/>
                    <a:pt x="18" y="245"/>
                  </a:cubicBezTo>
                  <a:lnTo>
                    <a:pt x="45" y="227"/>
                  </a:lnTo>
                  <a:cubicBezTo>
                    <a:pt x="68" y="209"/>
                    <a:pt x="90" y="195"/>
                    <a:pt x="113" y="182"/>
                  </a:cubicBezTo>
                  <a:cubicBezTo>
                    <a:pt x="149" y="164"/>
                    <a:pt x="180" y="146"/>
                    <a:pt x="216" y="132"/>
                  </a:cubicBezTo>
                  <a:cubicBezTo>
                    <a:pt x="257" y="110"/>
                    <a:pt x="297" y="96"/>
                    <a:pt x="342" y="83"/>
                  </a:cubicBezTo>
                  <a:cubicBezTo>
                    <a:pt x="382" y="69"/>
                    <a:pt x="423" y="56"/>
                    <a:pt x="468" y="47"/>
                  </a:cubicBezTo>
                  <a:cubicBezTo>
                    <a:pt x="504" y="38"/>
                    <a:pt x="540" y="38"/>
                    <a:pt x="580" y="38"/>
                  </a:cubicBezTo>
                  <a:cubicBezTo>
                    <a:pt x="594" y="38"/>
                    <a:pt x="607" y="42"/>
                    <a:pt x="621" y="47"/>
                  </a:cubicBezTo>
                  <a:cubicBezTo>
                    <a:pt x="634" y="51"/>
                    <a:pt x="639" y="56"/>
                    <a:pt x="648" y="60"/>
                  </a:cubicBezTo>
                  <a:lnTo>
                    <a:pt x="670" y="83"/>
                  </a:lnTo>
                  <a:cubicBezTo>
                    <a:pt x="670" y="87"/>
                    <a:pt x="675" y="87"/>
                    <a:pt x="679" y="87"/>
                  </a:cubicBezTo>
                  <a:cubicBezTo>
                    <a:pt x="679" y="87"/>
                    <a:pt x="679" y="83"/>
                    <a:pt x="679" y="78"/>
                  </a:cubicBezTo>
                  <a:lnTo>
                    <a:pt x="666" y="51"/>
                  </a:lnTo>
                  <a:cubicBezTo>
                    <a:pt x="643" y="29"/>
                    <a:pt x="616" y="11"/>
                    <a:pt x="585" y="6"/>
                  </a:cubicBezTo>
                  <a:cubicBezTo>
                    <a:pt x="558" y="2"/>
                    <a:pt x="531" y="0"/>
                    <a:pt x="504" y="0"/>
                  </a:cubicBezTo>
                  <a:close/>
                </a:path>
              </a:pathLst>
            </a:custGeom>
            <a:solidFill>
              <a:srgbClr val="F9B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1015b40a687_1_0"/>
            <p:cNvSpPr/>
            <p:nvPr/>
          </p:nvSpPr>
          <p:spPr>
            <a:xfrm>
              <a:off x="1195800" y="754900"/>
              <a:ext cx="36225" cy="13100"/>
            </a:xfrm>
            <a:custGeom>
              <a:avLst/>
              <a:gdLst/>
              <a:ahLst/>
              <a:cxnLst/>
              <a:rect l="l" t="t" r="r" b="b"/>
              <a:pathLst>
                <a:path w="1449" h="524" extrusionOk="0">
                  <a:moveTo>
                    <a:pt x="1201" y="0"/>
                  </a:moveTo>
                  <a:cubicBezTo>
                    <a:pt x="1165" y="0"/>
                    <a:pt x="1125" y="0"/>
                    <a:pt x="1085" y="5"/>
                  </a:cubicBezTo>
                  <a:cubicBezTo>
                    <a:pt x="1040" y="5"/>
                    <a:pt x="995" y="9"/>
                    <a:pt x="954" y="18"/>
                  </a:cubicBezTo>
                  <a:cubicBezTo>
                    <a:pt x="905" y="27"/>
                    <a:pt x="860" y="32"/>
                    <a:pt x="810" y="45"/>
                  </a:cubicBezTo>
                  <a:cubicBezTo>
                    <a:pt x="765" y="59"/>
                    <a:pt x="716" y="72"/>
                    <a:pt x="671" y="86"/>
                  </a:cubicBezTo>
                  <a:cubicBezTo>
                    <a:pt x="576" y="117"/>
                    <a:pt x="491" y="153"/>
                    <a:pt x="405" y="198"/>
                  </a:cubicBezTo>
                  <a:cubicBezTo>
                    <a:pt x="329" y="239"/>
                    <a:pt x="257" y="284"/>
                    <a:pt x="189" y="333"/>
                  </a:cubicBezTo>
                  <a:cubicBezTo>
                    <a:pt x="140" y="369"/>
                    <a:pt x="95" y="405"/>
                    <a:pt x="50" y="446"/>
                  </a:cubicBezTo>
                  <a:cubicBezTo>
                    <a:pt x="36" y="463"/>
                    <a:pt x="18" y="477"/>
                    <a:pt x="5" y="495"/>
                  </a:cubicBezTo>
                  <a:cubicBezTo>
                    <a:pt x="0" y="504"/>
                    <a:pt x="0" y="508"/>
                    <a:pt x="5" y="517"/>
                  </a:cubicBezTo>
                  <a:cubicBezTo>
                    <a:pt x="8" y="521"/>
                    <a:pt x="13" y="524"/>
                    <a:pt x="20" y="524"/>
                  </a:cubicBezTo>
                  <a:cubicBezTo>
                    <a:pt x="22" y="524"/>
                    <a:pt x="25" y="523"/>
                    <a:pt x="27" y="522"/>
                  </a:cubicBezTo>
                  <a:cubicBezTo>
                    <a:pt x="27" y="522"/>
                    <a:pt x="104" y="463"/>
                    <a:pt x="230" y="392"/>
                  </a:cubicBezTo>
                  <a:cubicBezTo>
                    <a:pt x="288" y="356"/>
                    <a:pt x="365" y="320"/>
                    <a:pt x="446" y="279"/>
                  </a:cubicBezTo>
                  <a:cubicBezTo>
                    <a:pt x="486" y="261"/>
                    <a:pt x="527" y="243"/>
                    <a:pt x="572" y="221"/>
                  </a:cubicBezTo>
                  <a:cubicBezTo>
                    <a:pt x="612" y="203"/>
                    <a:pt x="657" y="189"/>
                    <a:pt x="702" y="171"/>
                  </a:cubicBezTo>
                  <a:cubicBezTo>
                    <a:pt x="747" y="153"/>
                    <a:pt x="792" y="144"/>
                    <a:pt x="837" y="126"/>
                  </a:cubicBezTo>
                  <a:cubicBezTo>
                    <a:pt x="878" y="113"/>
                    <a:pt x="927" y="104"/>
                    <a:pt x="968" y="95"/>
                  </a:cubicBezTo>
                  <a:cubicBezTo>
                    <a:pt x="1013" y="81"/>
                    <a:pt x="1053" y="72"/>
                    <a:pt x="1094" y="68"/>
                  </a:cubicBezTo>
                  <a:cubicBezTo>
                    <a:pt x="1129" y="59"/>
                    <a:pt x="1170" y="50"/>
                    <a:pt x="1206" y="45"/>
                  </a:cubicBezTo>
                  <a:cubicBezTo>
                    <a:pt x="1242" y="45"/>
                    <a:pt x="1273" y="36"/>
                    <a:pt x="1305" y="36"/>
                  </a:cubicBezTo>
                  <a:lnTo>
                    <a:pt x="1381" y="27"/>
                  </a:lnTo>
                  <a:lnTo>
                    <a:pt x="1449" y="23"/>
                  </a:lnTo>
                  <a:lnTo>
                    <a:pt x="1449" y="18"/>
                  </a:lnTo>
                  <a:lnTo>
                    <a:pt x="1381" y="9"/>
                  </a:lnTo>
                  <a:cubicBezTo>
                    <a:pt x="1323" y="0"/>
                    <a:pt x="1264" y="0"/>
                    <a:pt x="1201" y="0"/>
                  </a:cubicBezTo>
                  <a:close/>
                </a:path>
              </a:pathLst>
            </a:custGeom>
            <a:solidFill>
              <a:srgbClr val="F9B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1015b40a687_1_0"/>
            <p:cNvSpPr/>
            <p:nvPr/>
          </p:nvSpPr>
          <p:spPr>
            <a:xfrm>
              <a:off x="1146525" y="712575"/>
              <a:ext cx="59750" cy="57425"/>
            </a:xfrm>
            <a:custGeom>
              <a:avLst/>
              <a:gdLst/>
              <a:ahLst/>
              <a:cxnLst/>
              <a:rect l="l" t="t" r="r" b="b"/>
              <a:pathLst>
                <a:path w="2390" h="2297" extrusionOk="0">
                  <a:moveTo>
                    <a:pt x="2365" y="0"/>
                  </a:moveTo>
                  <a:cubicBezTo>
                    <a:pt x="2355" y="0"/>
                    <a:pt x="2348" y="9"/>
                    <a:pt x="2345" y="20"/>
                  </a:cubicBezTo>
                  <a:lnTo>
                    <a:pt x="2336" y="51"/>
                  </a:lnTo>
                  <a:cubicBezTo>
                    <a:pt x="2331" y="87"/>
                    <a:pt x="2318" y="119"/>
                    <a:pt x="2309" y="150"/>
                  </a:cubicBezTo>
                  <a:cubicBezTo>
                    <a:pt x="2300" y="173"/>
                    <a:pt x="2291" y="195"/>
                    <a:pt x="2282" y="218"/>
                  </a:cubicBezTo>
                  <a:cubicBezTo>
                    <a:pt x="2268" y="245"/>
                    <a:pt x="2255" y="272"/>
                    <a:pt x="2241" y="294"/>
                  </a:cubicBezTo>
                  <a:cubicBezTo>
                    <a:pt x="2210" y="357"/>
                    <a:pt x="2169" y="411"/>
                    <a:pt x="2129" y="470"/>
                  </a:cubicBezTo>
                  <a:cubicBezTo>
                    <a:pt x="2079" y="528"/>
                    <a:pt x="2030" y="595"/>
                    <a:pt x="1967" y="654"/>
                  </a:cubicBezTo>
                  <a:cubicBezTo>
                    <a:pt x="1904" y="721"/>
                    <a:pt x="1836" y="789"/>
                    <a:pt x="1764" y="847"/>
                  </a:cubicBezTo>
                  <a:cubicBezTo>
                    <a:pt x="1692" y="906"/>
                    <a:pt x="1607" y="964"/>
                    <a:pt x="1521" y="1018"/>
                  </a:cubicBezTo>
                  <a:lnTo>
                    <a:pt x="1391" y="1099"/>
                  </a:lnTo>
                  <a:lnTo>
                    <a:pt x="1256" y="1180"/>
                  </a:lnTo>
                  <a:cubicBezTo>
                    <a:pt x="1171" y="1234"/>
                    <a:pt x="1076" y="1279"/>
                    <a:pt x="986" y="1333"/>
                  </a:cubicBezTo>
                  <a:cubicBezTo>
                    <a:pt x="901" y="1383"/>
                    <a:pt x="806" y="1432"/>
                    <a:pt x="730" y="1486"/>
                  </a:cubicBezTo>
                  <a:cubicBezTo>
                    <a:pt x="649" y="1545"/>
                    <a:pt x="568" y="1594"/>
                    <a:pt x="496" y="1657"/>
                  </a:cubicBezTo>
                  <a:lnTo>
                    <a:pt x="397" y="1743"/>
                  </a:lnTo>
                  <a:lnTo>
                    <a:pt x="307" y="1828"/>
                  </a:lnTo>
                  <a:cubicBezTo>
                    <a:pt x="257" y="1882"/>
                    <a:pt x="212" y="1936"/>
                    <a:pt x="167" y="1995"/>
                  </a:cubicBezTo>
                  <a:cubicBezTo>
                    <a:pt x="131" y="2040"/>
                    <a:pt x="100" y="2085"/>
                    <a:pt x="73" y="2134"/>
                  </a:cubicBezTo>
                  <a:cubicBezTo>
                    <a:pt x="55" y="2165"/>
                    <a:pt x="37" y="2197"/>
                    <a:pt x="23" y="2228"/>
                  </a:cubicBezTo>
                  <a:cubicBezTo>
                    <a:pt x="14" y="2237"/>
                    <a:pt x="10" y="2251"/>
                    <a:pt x="5" y="2264"/>
                  </a:cubicBezTo>
                  <a:cubicBezTo>
                    <a:pt x="1" y="2273"/>
                    <a:pt x="5" y="2287"/>
                    <a:pt x="14" y="2291"/>
                  </a:cubicBezTo>
                  <a:cubicBezTo>
                    <a:pt x="19" y="2295"/>
                    <a:pt x="24" y="2296"/>
                    <a:pt x="28" y="2296"/>
                  </a:cubicBezTo>
                  <a:cubicBezTo>
                    <a:pt x="36" y="2296"/>
                    <a:pt x="43" y="2291"/>
                    <a:pt x="46" y="2282"/>
                  </a:cubicBezTo>
                  <a:cubicBezTo>
                    <a:pt x="46" y="2282"/>
                    <a:pt x="55" y="2273"/>
                    <a:pt x="68" y="2255"/>
                  </a:cubicBezTo>
                  <a:cubicBezTo>
                    <a:pt x="82" y="2233"/>
                    <a:pt x="104" y="2206"/>
                    <a:pt x="127" y="2170"/>
                  </a:cubicBezTo>
                  <a:cubicBezTo>
                    <a:pt x="154" y="2134"/>
                    <a:pt x="185" y="2089"/>
                    <a:pt x="230" y="2044"/>
                  </a:cubicBezTo>
                  <a:cubicBezTo>
                    <a:pt x="275" y="1999"/>
                    <a:pt x="316" y="1945"/>
                    <a:pt x="374" y="1891"/>
                  </a:cubicBezTo>
                  <a:lnTo>
                    <a:pt x="460" y="1810"/>
                  </a:lnTo>
                  <a:lnTo>
                    <a:pt x="554" y="1725"/>
                  </a:lnTo>
                  <a:cubicBezTo>
                    <a:pt x="626" y="1662"/>
                    <a:pt x="698" y="1608"/>
                    <a:pt x="775" y="1554"/>
                  </a:cubicBezTo>
                  <a:cubicBezTo>
                    <a:pt x="851" y="1500"/>
                    <a:pt x="937" y="1450"/>
                    <a:pt x="1027" y="1396"/>
                  </a:cubicBezTo>
                  <a:cubicBezTo>
                    <a:pt x="1112" y="1342"/>
                    <a:pt x="1207" y="1293"/>
                    <a:pt x="1292" y="1239"/>
                  </a:cubicBezTo>
                  <a:lnTo>
                    <a:pt x="1427" y="1153"/>
                  </a:lnTo>
                  <a:lnTo>
                    <a:pt x="1553" y="1068"/>
                  </a:lnTo>
                  <a:cubicBezTo>
                    <a:pt x="1638" y="1009"/>
                    <a:pt x="1719" y="946"/>
                    <a:pt x="1796" y="883"/>
                  </a:cubicBezTo>
                  <a:cubicBezTo>
                    <a:pt x="1868" y="825"/>
                    <a:pt x="1944" y="766"/>
                    <a:pt x="2012" y="703"/>
                  </a:cubicBezTo>
                  <a:cubicBezTo>
                    <a:pt x="2075" y="645"/>
                    <a:pt x="2133" y="582"/>
                    <a:pt x="2187" y="515"/>
                  </a:cubicBezTo>
                  <a:cubicBezTo>
                    <a:pt x="2228" y="456"/>
                    <a:pt x="2268" y="393"/>
                    <a:pt x="2300" y="330"/>
                  </a:cubicBezTo>
                  <a:cubicBezTo>
                    <a:pt x="2327" y="276"/>
                    <a:pt x="2349" y="227"/>
                    <a:pt x="2363" y="173"/>
                  </a:cubicBezTo>
                  <a:cubicBezTo>
                    <a:pt x="2372" y="137"/>
                    <a:pt x="2381" y="101"/>
                    <a:pt x="2385" y="65"/>
                  </a:cubicBezTo>
                  <a:cubicBezTo>
                    <a:pt x="2390" y="38"/>
                    <a:pt x="2390" y="24"/>
                    <a:pt x="2390" y="24"/>
                  </a:cubicBezTo>
                  <a:cubicBezTo>
                    <a:pt x="2390" y="15"/>
                    <a:pt x="2385" y="2"/>
                    <a:pt x="2372" y="2"/>
                  </a:cubicBezTo>
                  <a:cubicBezTo>
                    <a:pt x="2369" y="1"/>
                    <a:pt x="2367" y="0"/>
                    <a:pt x="2365" y="0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g1015b40a687_1_0"/>
            <p:cNvSpPr/>
            <p:nvPr/>
          </p:nvSpPr>
          <p:spPr>
            <a:xfrm>
              <a:off x="1197375" y="704250"/>
              <a:ext cx="336850" cy="45975"/>
            </a:xfrm>
            <a:custGeom>
              <a:avLst/>
              <a:gdLst/>
              <a:ahLst/>
              <a:cxnLst/>
              <a:rect l="l" t="t" r="r" b="b"/>
              <a:pathLst>
                <a:path w="13474" h="1839" extrusionOk="0">
                  <a:moveTo>
                    <a:pt x="790" y="0"/>
                  </a:moveTo>
                  <a:cubicBezTo>
                    <a:pt x="710" y="0"/>
                    <a:pt x="628" y="6"/>
                    <a:pt x="549" y="20"/>
                  </a:cubicBezTo>
                  <a:cubicBezTo>
                    <a:pt x="405" y="47"/>
                    <a:pt x="266" y="101"/>
                    <a:pt x="140" y="177"/>
                  </a:cubicBezTo>
                  <a:cubicBezTo>
                    <a:pt x="104" y="200"/>
                    <a:pt x="72" y="222"/>
                    <a:pt x="45" y="249"/>
                  </a:cubicBezTo>
                  <a:lnTo>
                    <a:pt x="14" y="276"/>
                  </a:lnTo>
                  <a:lnTo>
                    <a:pt x="9" y="281"/>
                  </a:lnTo>
                  <a:cubicBezTo>
                    <a:pt x="0" y="285"/>
                    <a:pt x="0" y="299"/>
                    <a:pt x="9" y="303"/>
                  </a:cubicBezTo>
                  <a:cubicBezTo>
                    <a:pt x="12" y="308"/>
                    <a:pt x="15" y="310"/>
                    <a:pt x="19" y="310"/>
                  </a:cubicBezTo>
                  <a:cubicBezTo>
                    <a:pt x="23" y="310"/>
                    <a:pt x="27" y="308"/>
                    <a:pt x="32" y="303"/>
                  </a:cubicBezTo>
                  <a:cubicBezTo>
                    <a:pt x="68" y="272"/>
                    <a:pt x="108" y="240"/>
                    <a:pt x="153" y="218"/>
                  </a:cubicBezTo>
                  <a:cubicBezTo>
                    <a:pt x="279" y="146"/>
                    <a:pt x="414" y="96"/>
                    <a:pt x="554" y="74"/>
                  </a:cubicBezTo>
                  <a:cubicBezTo>
                    <a:pt x="629" y="60"/>
                    <a:pt x="707" y="54"/>
                    <a:pt x="786" y="54"/>
                  </a:cubicBezTo>
                  <a:cubicBezTo>
                    <a:pt x="811" y="54"/>
                    <a:pt x="835" y="55"/>
                    <a:pt x="860" y="56"/>
                  </a:cubicBezTo>
                  <a:cubicBezTo>
                    <a:pt x="977" y="65"/>
                    <a:pt x="1098" y="83"/>
                    <a:pt x="1215" y="119"/>
                  </a:cubicBezTo>
                  <a:cubicBezTo>
                    <a:pt x="1467" y="186"/>
                    <a:pt x="1755" y="258"/>
                    <a:pt x="2070" y="321"/>
                  </a:cubicBezTo>
                  <a:cubicBezTo>
                    <a:pt x="2412" y="389"/>
                    <a:pt x="2753" y="438"/>
                    <a:pt x="3100" y="474"/>
                  </a:cubicBezTo>
                  <a:cubicBezTo>
                    <a:pt x="3244" y="488"/>
                    <a:pt x="3389" y="494"/>
                    <a:pt x="3535" y="494"/>
                  </a:cubicBezTo>
                  <a:cubicBezTo>
                    <a:pt x="3580" y="494"/>
                    <a:pt x="3626" y="493"/>
                    <a:pt x="3671" y="492"/>
                  </a:cubicBezTo>
                  <a:cubicBezTo>
                    <a:pt x="3865" y="483"/>
                    <a:pt x="4063" y="474"/>
                    <a:pt x="4265" y="461"/>
                  </a:cubicBezTo>
                  <a:cubicBezTo>
                    <a:pt x="4665" y="438"/>
                    <a:pt x="5079" y="389"/>
                    <a:pt x="5502" y="362"/>
                  </a:cubicBezTo>
                  <a:cubicBezTo>
                    <a:pt x="5773" y="344"/>
                    <a:pt x="6046" y="336"/>
                    <a:pt x="6319" y="336"/>
                  </a:cubicBezTo>
                  <a:cubicBezTo>
                    <a:pt x="6471" y="336"/>
                    <a:pt x="6623" y="339"/>
                    <a:pt x="6775" y="344"/>
                  </a:cubicBezTo>
                  <a:cubicBezTo>
                    <a:pt x="6987" y="353"/>
                    <a:pt x="7203" y="375"/>
                    <a:pt x="7410" y="407"/>
                  </a:cubicBezTo>
                  <a:cubicBezTo>
                    <a:pt x="7621" y="447"/>
                    <a:pt x="7828" y="501"/>
                    <a:pt x="8030" y="564"/>
                  </a:cubicBezTo>
                  <a:cubicBezTo>
                    <a:pt x="8431" y="695"/>
                    <a:pt x="8831" y="812"/>
                    <a:pt x="9218" y="924"/>
                  </a:cubicBezTo>
                  <a:lnTo>
                    <a:pt x="10329" y="1252"/>
                  </a:lnTo>
                  <a:cubicBezTo>
                    <a:pt x="10684" y="1351"/>
                    <a:pt x="11017" y="1459"/>
                    <a:pt x="11328" y="1540"/>
                  </a:cubicBezTo>
                  <a:cubicBezTo>
                    <a:pt x="11643" y="1621"/>
                    <a:pt x="11931" y="1684"/>
                    <a:pt x="12187" y="1734"/>
                  </a:cubicBezTo>
                  <a:cubicBezTo>
                    <a:pt x="12448" y="1779"/>
                    <a:pt x="12673" y="1810"/>
                    <a:pt x="12862" y="1824"/>
                  </a:cubicBezTo>
                  <a:cubicBezTo>
                    <a:pt x="12973" y="1834"/>
                    <a:pt x="13082" y="1839"/>
                    <a:pt x="13192" y="1839"/>
                  </a:cubicBezTo>
                  <a:cubicBezTo>
                    <a:pt x="13229" y="1839"/>
                    <a:pt x="13266" y="1838"/>
                    <a:pt x="13303" y="1837"/>
                  </a:cubicBezTo>
                  <a:cubicBezTo>
                    <a:pt x="13352" y="1833"/>
                    <a:pt x="13393" y="1828"/>
                    <a:pt x="13415" y="1828"/>
                  </a:cubicBezTo>
                  <a:lnTo>
                    <a:pt x="13456" y="1824"/>
                  </a:lnTo>
                  <a:cubicBezTo>
                    <a:pt x="13465" y="1824"/>
                    <a:pt x="13474" y="1819"/>
                    <a:pt x="13474" y="1810"/>
                  </a:cubicBezTo>
                  <a:cubicBezTo>
                    <a:pt x="13469" y="1797"/>
                    <a:pt x="13465" y="1792"/>
                    <a:pt x="13456" y="1792"/>
                  </a:cubicBezTo>
                  <a:lnTo>
                    <a:pt x="13303" y="1792"/>
                  </a:lnTo>
                  <a:cubicBezTo>
                    <a:pt x="13159" y="1788"/>
                    <a:pt x="13015" y="1779"/>
                    <a:pt x="12871" y="1765"/>
                  </a:cubicBezTo>
                  <a:cubicBezTo>
                    <a:pt x="12686" y="1743"/>
                    <a:pt x="12461" y="1707"/>
                    <a:pt x="12205" y="1657"/>
                  </a:cubicBezTo>
                  <a:cubicBezTo>
                    <a:pt x="11949" y="1603"/>
                    <a:pt x="11661" y="1536"/>
                    <a:pt x="11350" y="1455"/>
                  </a:cubicBezTo>
                  <a:cubicBezTo>
                    <a:pt x="11035" y="1378"/>
                    <a:pt x="10698" y="1297"/>
                    <a:pt x="10343" y="1194"/>
                  </a:cubicBezTo>
                  <a:cubicBezTo>
                    <a:pt x="9992" y="1086"/>
                    <a:pt x="9618" y="969"/>
                    <a:pt x="9236" y="852"/>
                  </a:cubicBezTo>
                  <a:cubicBezTo>
                    <a:pt x="8854" y="731"/>
                    <a:pt x="8458" y="605"/>
                    <a:pt x="8044" y="506"/>
                  </a:cubicBezTo>
                  <a:cubicBezTo>
                    <a:pt x="7841" y="456"/>
                    <a:pt x="7634" y="398"/>
                    <a:pt x="7428" y="353"/>
                  </a:cubicBezTo>
                  <a:cubicBezTo>
                    <a:pt x="7212" y="312"/>
                    <a:pt x="6996" y="290"/>
                    <a:pt x="6780" y="276"/>
                  </a:cubicBezTo>
                  <a:cubicBezTo>
                    <a:pt x="6584" y="264"/>
                    <a:pt x="6388" y="258"/>
                    <a:pt x="6192" y="258"/>
                  </a:cubicBezTo>
                  <a:cubicBezTo>
                    <a:pt x="5960" y="258"/>
                    <a:pt x="5729" y="266"/>
                    <a:pt x="5498" y="281"/>
                  </a:cubicBezTo>
                  <a:cubicBezTo>
                    <a:pt x="5075" y="299"/>
                    <a:pt x="4661" y="326"/>
                    <a:pt x="4260" y="375"/>
                  </a:cubicBezTo>
                  <a:cubicBezTo>
                    <a:pt x="4063" y="398"/>
                    <a:pt x="3865" y="420"/>
                    <a:pt x="3671" y="434"/>
                  </a:cubicBezTo>
                  <a:cubicBezTo>
                    <a:pt x="3608" y="437"/>
                    <a:pt x="3546" y="438"/>
                    <a:pt x="3483" y="438"/>
                  </a:cubicBezTo>
                  <a:cubicBezTo>
                    <a:pt x="3359" y="438"/>
                    <a:pt x="3235" y="432"/>
                    <a:pt x="3109" y="420"/>
                  </a:cubicBezTo>
                  <a:cubicBezTo>
                    <a:pt x="2767" y="384"/>
                    <a:pt x="2425" y="330"/>
                    <a:pt x="2088" y="258"/>
                  </a:cubicBezTo>
                  <a:cubicBezTo>
                    <a:pt x="1768" y="195"/>
                    <a:pt x="1485" y="123"/>
                    <a:pt x="1233" y="56"/>
                  </a:cubicBezTo>
                  <a:cubicBezTo>
                    <a:pt x="1111" y="24"/>
                    <a:pt x="990" y="6"/>
                    <a:pt x="864" y="2"/>
                  </a:cubicBezTo>
                  <a:cubicBezTo>
                    <a:pt x="840" y="1"/>
                    <a:pt x="815" y="0"/>
                    <a:pt x="790" y="0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g1015b40a687_1_0"/>
            <p:cNvSpPr/>
            <p:nvPr/>
          </p:nvSpPr>
          <p:spPr>
            <a:xfrm>
              <a:off x="1035875" y="577700"/>
              <a:ext cx="17000" cy="15850"/>
            </a:xfrm>
            <a:custGeom>
              <a:avLst/>
              <a:gdLst/>
              <a:ahLst/>
              <a:cxnLst/>
              <a:rect l="l" t="t" r="r" b="b"/>
              <a:pathLst>
                <a:path w="680" h="634" extrusionOk="0">
                  <a:moveTo>
                    <a:pt x="478" y="1"/>
                  </a:moveTo>
                  <a:cubicBezTo>
                    <a:pt x="391" y="1"/>
                    <a:pt x="266" y="42"/>
                    <a:pt x="158" y="165"/>
                  </a:cubicBezTo>
                  <a:cubicBezTo>
                    <a:pt x="0" y="345"/>
                    <a:pt x="9" y="583"/>
                    <a:pt x="68" y="624"/>
                  </a:cubicBezTo>
                  <a:cubicBezTo>
                    <a:pt x="78" y="631"/>
                    <a:pt x="88" y="634"/>
                    <a:pt x="98" y="634"/>
                  </a:cubicBezTo>
                  <a:cubicBezTo>
                    <a:pt x="150" y="634"/>
                    <a:pt x="194" y="535"/>
                    <a:pt x="293" y="394"/>
                  </a:cubicBezTo>
                  <a:cubicBezTo>
                    <a:pt x="410" y="232"/>
                    <a:pt x="680" y="156"/>
                    <a:pt x="581" y="34"/>
                  </a:cubicBezTo>
                  <a:cubicBezTo>
                    <a:pt x="566" y="15"/>
                    <a:pt x="528" y="1"/>
                    <a:pt x="478" y="1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g1015b40a687_1_0"/>
            <p:cNvSpPr/>
            <p:nvPr/>
          </p:nvSpPr>
          <p:spPr>
            <a:xfrm>
              <a:off x="1073750" y="609950"/>
              <a:ext cx="5450" cy="1725"/>
            </a:xfrm>
            <a:custGeom>
              <a:avLst/>
              <a:gdLst/>
              <a:ahLst/>
              <a:cxnLst/>
              <a:rect l="l" t="t" r="r" b="b"/>
              <a:pathLst>
                <a:path w="218" h="69" extrusionOk="0">
                  <a:moveTo>
                    <a:pt x="70" y="0"/>
                  </a:moveTo>
                  <a:cubicBezTo>
                    <a:pt x="43" y="0"/>
                    <a:pt x="20" y="5"/>
                    <a:pt x="15" y="17"/>
                  </a:cubicBezTo>
                  <a:cubicBezTo>
                    <a:pt x="1" y="43"/>
                    <a:pt x="62" y="68"/>
                    <a:pt x="122" y="68"/>
                  </a:cubicBezTo>
                  <a:cubicBezTo>
                    <a:pt x="157" y="68"/>
                    <a:pt x="191" y="59"/>
                    <a:pt x="208" y="35"/>
                  </a:cubicBezTo>
                  <a:cubicBezTo>
                    <a:pt x="218" y="23"/>
                    <a:pt x="131" y="0"/>
                    <a:pt x="70" y="0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g1015b40a687_1_0"/>
            <p:cNvSpPr/>
            <p:nvPr/>
          </p:nvSpPr>
          <p:spPr>
            <a:xfrm>
              <a:off x="1077925" y="597175"/>
              <a:ext cx="9250" cy="12300"/>
            </a:xfrm>
            <a:custGeom>
              <a:avLst/>
              <a:gdLst/>
              <a:ahLst/>
              <a:cxnLst/>
              <a:rect l="l" t="t" r="r" b="b"/>
              <a:pathLst>
                <a:path w="370" h="492" extrusionOk="0">
                  <a:moveTo>
                    <a:pt x="97" y="0"/>
                  </a:moveTo>
                  <a:cubicBezTo>
                    <a:pt x="69" y="0"/>
                    <a:pt x="41" y="4"/>
                    <a:pt x="14" y="11"/>
                  </a:cubicBezTo>
                  <a:cubicBezTo>
                    <a:pt x="5" y="16"/>
                    <a:pt x="1" y="25"/>
                    <a:pt x="1" y="34"/>
                  </a:cubicBezTo>
                  <a:cubicBezTo>
                    <a:pt x="1" y="47"/>
                    <a:pt x="5" y="56"/>
                    <a:pt x="19" y="61"/>
                  </a:cubicBezTo>
                  <a:lnTo>
                    <a:pt x="46" y="61"/>
                  </a:lnTo>
                  <a:cubicBezTo>
                    <a:pt x="68" y="61"/>
                    <a:pt x="95" y="65"/>
                    <a:pt x="118" y="70"/>
                  </a:cubicBezTo>
                  <a:cubicBezTo>
                    <a:pt x="145" y="74"/>
                    <a:pt x="176" y="88"/>
                    <a:pt x="203" y="106"/>
                  </a:cubicBezTo>
                  <a:cubicBezTo>
                    <a:pt x="217" y="115"/>
                    <a:pt x="226" y="128"/>
                    <a:pt x="239" y="142"/>
                  </a:cubicBezTo>
                  <a:cubicBezTo>
                    <a:pt x="244" y="146"/>
                    <a:pt x="248" y="151"/>
                    <a:pt x="253" y="160"/>
                  </a:cubicBezTo>
                  <a:lnTo>
                    <a:pt x="257" y="169"/>
                  </a:lnTo>
                  <a:lnTo>
                    <a:pt x="262" y="182"/>
                  </a:lnTo>
                  <a:cubicBezTo>
                    <a:pt x="275" y="218"/>
                    <a:pt x="280" y="250"/>
                    <a:pt x="280" y="285"/>
                  </a:cubicBezTo>
                  <a:cubicBezTo>
                    <a:pt x="280" y="317"/>
                    <a:pt x="271" y="344"/>
                    <a:pt x="262" y="375"/>
                  </a:cubicBezTo>
                  <a:cubicBezTo>
                    <a:pt x="253" y="393"/>
                    <a:pt x="239" y="411"/>
                    <a:pt x="226" y="429"/>
                  </a:cubicBezTo>
                  <a:lnTo>
                    <a:pt x="212" y="452"/>
                  </a:lnTo>
                  <a:cubicBezTo>
                    <a:pt x="194" y="467"/>
                    <a:pt x="209" y="491"/>
                    <a:pt x="228" y="491"/>
                  </a:cubicBezTo>
                  <a:cubicBezTo>
                    <a:pt x="232" y="491"/>
                    <a:pt x="235" y="490"/>
                    <a:pt x="239" y="488"/>
                  </a:cubicBezTo>
                  <a:cubicBezTo>
                    <a:pt x="239" y="488"/>
                    <a:pt x="248" y="479"/>
                    <a:pt x="266" y="470"/>
                  </a:cubicBezTo>
                  <a:cubicBezTo>
                    <a:pt x="289" y="452"/>
                    <a:pt x="311" y="429"/>
                    <a:pt x="325" y="407"/>
                  </a:cubicBezTo>
                  <a:cubicBezTo>
                    <a:pt x="347" y="371"/>
                    <a:pt x="361" y="330"/>
                    <a:pt x="365" y="290"/>
                  </a:cubicBezTo>
                  <a:cubicBezTo>
                    <a:pt x="370" y="241"/>
                    <a:pt x="361" y="191"/>
                    <a:pt x="343" y="146"/>
                  </a:cubicBezTo>
                  <a:lnTo>
                    <a:pt x="334" y="133"/>
                  </a:lnTo>
                  <a:lnTo>
                    <a:pt x="325" y="115"/>
                  </a:lnTo>
                  <a:cubicBezTo>
                    <a:pt x="320" y="101"/>
                    <a:pt x="311" y="92"/>
                    <a:pt x="302" y="83"/>
                  </a:cubicBezTo>
                  <a:cubicBezTo>
                    <a:pt x="284" y="65"/>
                    <a:pt x="266" y="47"/>
                    <a:pt x="244" y="38"/>
                  </a:cubicBezTo>
                  <a:cubicBezTo>
                    <a:pt x="208" y="16"/>
                    <a:pt x="167" y="7"/>
                    <a:pt x="127" y="2"/>
                  </a:cubicBezTo>
                  <a:cubicBezTo>
                    <a:pt x="117" y="1"/>
                    <a:pt x="107" y="0"/>
                    <a:pt x="97" y="0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g1015b40a687_1_0"/>
            <p:cNvSpPr/>
            <p:nvPr/>
          </p:nvSpPr>
          <p:spPr>
            <a:xfrm>
              <a:off x="1035750" y="756225"/>
              <a:ext cx="61900" cy="12075"/>
            </a:xfrm>
            <a:custGeom>
              <a:avLst/>
              <a:gdLst/>
              <a:ahLst/>
              <a:cxnLst/>
              <a:rect l="l" t="t" r="r" b="b"/>
              <a:pathLst>
                <a:path w="2476" h="483" extrusionOk="0">
                  <a:moveTo>
                    <a:pt x="21" y="1"/>
                  </a:moveTo>
                  <a:cubicBezTo>
                    <a:pt x="14" y="1"/>
                    <a:pt x="8" y="5"/>
                    <a:pt x="5" y="10"/>
                  </a:cubicBezTo>
                  <a:cubicBezTo>
                    <a:pt x="1" y="19"/>
                    <a:pt x="5" y="28"/>
                    <a:pt x="10" y="33"/>
                  </a:cubicBezTo>
                  <a:lnTo>
                    <a:pt x="104" y="87"/>
                  </a:lnTo>
                  <a:cubicBezTo>
                    <a:pt x="136" y="105"/>
                    <a:pt x="176" y="118"/>
                    <a:pt x="217" y="141"/>
                  </a:cubicBezTo>
                  <a:cubicBezTo>
                    <a:pt x="262" y="163"/>
                    <a:pt x="311" y="181"/>
                    <a:pt x="365" y="208"/>
                  </a:cubicBezTo>
                  <a:cubicBezTo>
                    <a:pt x="419" y="235"/>
                    <a:pt x="482" y="253"/>
                    <a:pt x="545" y="280"/>
                  </a:cubicBezTo>
                  <a:cubicBezTo>
                    <a:pt x="608" y="303"/>
                    <a:pt x="676" y="321"/>
                    <a:pt x="748" y="343"/>
                  </a:cubicBezTo>
                  <a:cubicBezTo>
                    <a:pt x="824" y="366"/>
                    <a:pt x="896" y="384"/>
                    <a:pt x="973" y="401"/>
                  </a:cubicBezTo>
                  <a:cubicBezTo>
                    <a:pt x="1049" y="419"/>
                    <a:pt x="1130" y="433"/>
                    <a:pt x="1206" y="446"/>
                  </a:cubicBezTo>
                  <a:lnTo>
                    <a:pt x="1323" y="464"/>
                  </a:lnTo>
                  <a:lnTo>
                    <a:pt x="1445" y="473"/>
                  </a:lnTo>
                  <a:cubicBezTo>
                    <a:pt x="1517" y="478"/>
                    <a:pt x="1598" y="482"/>
                    <a:pt x="1674" y="482"/>
                  </a:cubicBezTo>
                  <a:cubicBezTo>
                    <a:pt x="1746" y="482"/>
                    <a:pt x="1818" y="473"/>
                    <a:pt x="1886" y="473"/>
                  </a:cubicBezTo>
                  <a:lnTo>
                    <a:pt x="2079" y="446"/>
                  </a:lnTo>
                  <a:lnTo>
                    <a:pt x="2165" y="437"/>
                  </a:lnTo>
                  <a:cubicBezTo>
                    <a:pt x="2192" y="433"/>
                    <a:pt x="2214" y="424"/>
                    <a:pt x="2237" y="415"/>
                  </a:cubicBezTo>
                  <a:lnTo>
                    <a:pt x="2358" y="384"/>
                  </a:lnTo>
                  <a:lnTo>
                    <a:pt x="2466" y="352"/>
                  </a:lnTo>
                  <a:cubicBezTo>
                    <a:pt x="2471" y="352"/>
                    <a:pt x="2475" y="348"/>
                    <a:pt x="2471" y="339"/>
                  </a:cubicBezTo>
                  <a:cubicBezTo>
                    <a:pt x="2471" y="334"/>
                    <a:pt x="2466" y="330"/>
                    <a:pt x="2457" y="330"/>
                  </a:cubicBezTo>
                  <a:lnTo>
                    <a:pt x="2354" y="348"/>
                  </a:lnTo>
                  <a:lnTo>
                    <a:pt x="2232" y="370"/>
                  </a:lnTo>
                  <a:cubicBezTo>
                    <a:pt x="2178" y="379"/>
                    <a:pt x="2124" y="384"/>
                    <a:pt x="2075" y="388"/>
                  </a:cubicBezTo>
                  <a:lnTo>
                    <a:pt x="1886" y="401"/>
                  </a:lnTo>
                  <a:lnTo>
                    <a:pt x="1674" y="401"/>
                  </a:lnTo>
                  <a:cubicBezTo>
                    <a:pt x="1602" y="397"/>
                    <a:pt x="1526" y="393"/>
                    <a:pt x="1449" y="384"/>
                  </a:cubicBezTo>
                  <a:lnTo>
                    <a:pt x="1337" y="375"/>
                  </a:lnTo>
                  <a:lnTo>
                    <a:pt x="1224" y="357"/>
                  </a:lnTo>
                  <a:cubicBezTo>
                    <a:pt x="1148" y="343"/>
                    <a:pt x="1072" y="330"/>
                    <a:pt x="1000" y="316"/>
                  </a:cubicBezTo>
                  <a:cubicBezTo>
                    <a:pt x="923" y="298"/>
                    <a:pt x="851" y="280"/>
                    <a:pt x="779" y="262"/>
                  </a:cubicBezTo>
                  <a:cubicBezTo>
                    <a:pt x="712" y="244"/>
                    <a:pt x="644" y="226"/>
                    <a:pt x="577" y="208"/>
                  </a:cubicBezTo>
                  <a:cubicBezTo>
                    <a:pt x="509" y="186"/>
                    <a:pt x="451" y="168"/>
                    <a:pt x="397" y="145"/>
                  </a:cubicBezTo>
                  <a:cubicBezTo>
                    <a:pt x="289" y="105"/>
                    <a:pt x="194" y="73"/>
                    <a:pt x="131" y="51"/>
                  </a:cubicBezTo>
                  <a:lnTo>
                    <a:pt x="32" y="6"/>
                  </a:lnTo>
                  <a:cubicBezTo>
                    <a:pt x="29" y="2"/>
                    <a:pt x="25" y="1"/>
                    <a:pt x="21" y="1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g1015b40a687_1_0"/>
            <p:cNvSpPr/>
            <p:nvPr/>
          </p:nvSpPr>
          <p:spPr>
            <a:xfrm>
              <a:off x="1181075" y="655900"/>
              <a:ext cx="8325" cy="32100"/>
            </a:xfrm>
            <a:custGeom>
              <a:avLst/>
              <a:gdLst/>
              <a:ahLst/>
              <a:cxnLst/>
              <a:rect l="l" t="t" r="r" b="b"/>
              <a:pathLst>
                <a:path w="333" h="1284" extrusionOk="0">
                  <a:moveTo>
                    <a:pt x="310" y="0"/>
                  </a:moveTo>
                  <a:cubicBezTo>
                    <a:pt x="303" y="0"/>
                    <a:pt x="297" y="8"/>
                    <a:pt x="297" y="15"/>
                  </a:cubicBezTo>
                  <a:cubicBezTo>
                    <a:pt x="283" y="69"/>
                    <a:pt x="279" y="123"/>
                    <a:pt x="270" y="172"/>
                  </a:cubicBezTo>
                  <a:cubicBezTo>
                    <a:pt x="265" y="186"/>
                    <a:pt x="265" y="204"/>
                    <a:pt x="265" y="213"/>
                  </a:cubicBezTo>
                  <a:lnTo>
                    <a:pt x="256" y="253"/>
                  </a:lnTo>
                  <a:lnTo>
                    <a:pt x="243" y="334"/>
                  </a:lnTo>
                  <a:cubicBezTo>
                    <a:pt x="234" y="388"/>
                    <a:pt x="225" y="438"/>
                    <a:pt x="211" y="492"/>
                  </a:cubicBezTo>
                  <a:lnTo>
                    <a:pt x="180" y="649"/>
                  </a:lnTo>
                  <a:cubicBezTo>
                    <a:pt x="171" y="699"/>
                    <a:pt x="153" y="748"/>
                    <a:pt x="139" y="802"/>
                  </a:cubicBezTo>
                  <a:cubicBezTo>
                    <a:pt x="126" y="852"/>
                    <a:pt x="117" y="906"/>
                    <a:pt x="103" y="960"/>
                  </a:cubicBezTo>
                  <a:cubicBezTo>
                    <a:pt x="86" y="1009"/>
                    <a:pt x="63" y="1059"/>
                    <a:pt x="50" y="1108"/>
                  </a:cubicBezTo>
                  <a:cubicBezTo>
                    <a:pt x="36" y="1162"/>
                    <a:pt x="18" y="1211"/>
                    <a:pt x="5" y="1265"/>
                  </a:cubicBezTo>
                  <a:cubicBezTo>
                    <a:pt x="5" y="1264"/>
                    <a:pt x="5" y="1263"/>
                    <a:pt x="5" y="1261"/>
                  </a:cubicBezTo>
                  <a:lnTo>
                    <a:pt x="5" y="1261"/>
                  </a:lnTo>
                  <a:cubicBezTo>
                    <a:pt x="0" y="1270"/>
                    <a:pt x="5" y="1283"/>
                    <a:pt x="14" y="1283"/>
                  </a:cubicBezTo>
                  <a:cubicBezTo>
                    <a:pt x="17" y="1283"/>
                    <a:pt x="23" y="1281"/>
                    <a:pt x="26" y="1276"/>
                  </a:cubicBezTo>
                  <a:lnTo>
                    <a:pt x="26" y="1276"/>
                  </a:lnTo>
                  <a:cubicBezTo>
                    <a:pt x="27" y="1274"/>
                    <a:pt x="27" y="1273"/>
                    <a:pt x="27" y="1270"/>
                  </a:cubicBezTo>
                  <a:lnTo>
                    <a:pt x="27" y="1270"/>
                  </a:lnTo>
                  <a:cubicBezTo>
                    <a:pt x="27" y="1270"/>
                    <a:pt x="27" y="1270"/>
                    <a:pt x="27" y="1270"/>
                  </a:cubicBezTo>
                  <a:lnTo>
                    <a:pt x="27" y="1274"/>
                  </a:lnTo>
                  <a:cubicBezTo>
                    <a:pt x="77" y="1180"/>
                    <a:pt x="130" y="1081"/>
                    <a:pt x="175" y="982"/>
                  </a:cubicBezTo>
                  <a:cubicBezTo>
                    <a:pt x="193" y="928"/>
                    <a:pt x="211" y="879"/>
                    <a:pt x="225" y="825"/>
                  </a:cubicBezTo>
                  <a:cubicBezTo>
                    <a:pt x="243" y="771"/>
                    <a:pt x="261" y="721"/>
                    <a:pt x="270" y="667"/>
                  </a:cubicBezTo>
                  <a:cubicBezTo>
                    <a:pt x="297" y="559"/>
                    <a:pt x="310" y="451"/>
                    <a:pt x="324" y="343"/>
                  </a:cubicBezTo>
                  <a:lnTo>
                    <a:pt x="328" y="262"/>
                  </a:lnTo>
                  <a:lnTo>
                    <a:pt x="333" y="222"/>
                  </a:lnTo>
                  <a:lnTo>
                    <a:pt x="333" y="177"/>
                  </a:lnTo>
                  <a:cubicBezTo>
                    <a:pt x="333" y="123"/>
                    <a:pt x="333" y="73"/>
                    <a:pt x="328" y="15"/>
                  </a:cubicBezTo>
                  <a:cubicBezTo>
                    <a:pt x="328" y="6"/>
                    <a:pt x="319" y="1"/>
                    <a:pt x="315" y="1"/>
                  </a:cubicBezTo>
                  <a:cubicBezTo>
                    <a:pt x="313" y="1"/>
                    <a:pt x="312" y="0"/>
                    <a:pt x="310" y="0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g1015b40a687_1_0"/>
            <p:cNvSpPr/>
            <p:nvPr/>
          </p:nvSpPr>
          <p:spPr>
            <a:xfrm>
              <a:off x="1069950" y="658175"/>
              <a:ext cx="57500" cy="36925"/>
            </a:xfrm>
            <a:custGeom>
              <a:avLst/>
              <a:gdLst/>
              <a:ahLst/>
              <a:cxnLst/>
              <a:rect l="l" t="t" r="r" b="b"/>
              <a:pathLst>
                <a:path w="2300" h="1477" extrusionOk="0">
                  <a:moveTo>
                    <a:pt x="2218" y="0"/>
                  </a:moveTo>
                  <a:cubicBezTo>
                    <a:pt x="2214" y="5"/>
                    <a:pt x="2209" y="9"/>
                    <a:pt x="2209" y="14"/>
                  </a:cubicBezTo>
                  <a:cubicBezTo>
                    <a:pt x="2223" y="59"/>
                    <a:pt x="2232" y="108"/>
                    <a:pt x="2236" y="153"/>
                  </a:cubicBezTo>
                  <a:cubicBezTo>
                    <a:pt x="2250" y="275"/>
                    <a:pt x="2245" y="396"/>
                    <a:pt x="2223" y="513"/>
                  </a:cubicBezTo>
                  <a:cubicBezTo>
                    <a:pt x="2209" y="590"/>
                    <a:pt x="2182" y="666"/>
                    <a:pt x="2146" y="738"/>
                  </a:cubicBezTo>
                  <a:cubicBezTo>
                    <a:pt x="2106" y="819"/>
                    <a:pt x="2056" y="891"/>
                    <a:pt x="1993" y="954"/>
                  </a:cubicBezTo>
                  <a:cubicBezTo>
                    <a:pt x="1930" y="1026"/>
                    <a:pt x="1854" y="1089"/>
                    <a:pt x="1777" y="1138"/>
                  </a:cubicBezTo>
                  <a:cubicBezTo>
                    <a:pt x="1732" y="1165"/>
                    <a:pt x="1696" y="1188"/>
                    <a:pt x="1647" y="1210"/>
                  </a:cubicBezTo>
                  <a:cubicBezTo>
                    <a:pt x="1602" y="1233"/>
                    <a:pt x="1557" y="1255"/>
                    <a:pt x="1512" y="1273"/>
                  </a:cubicBezTo>
                  <a:cubicBezTo>
                    <a:pt x="1332" y="1350"/>
                    <a:pt x="1139" y="1390"/>
                    <a:pt x="945" y="1395"/>
                  </a:cubicBezTo>
                  <a:cubicBezTo>
                    <a:pt x="774" y="1390"/>
                    <a:pt x="603" y="1359"/>
                    <a:pt x="450" y="1291"/>
                  </a:cubicBezTo>
                  <a:cubicBezTo>
                    <a:pt x="338" y="1242"/>
                    <a:pt x="230" y="1183"/>
                    <a:pt x="135" y="1107"/>
                  </a:cubicBezTo>
                  <a:cubicBezTo>
                    <a:pt x="99" y="1080"/>
                    <a:pt x="72" y="1058"/>
                    <a:pt x="59" y="1040"/>
                  </a:cubicBezTo>
                  <a:lnTo>
                    <a:pt x="32" y="1013"/>
                  </a:lnTo>
                  <a:cubicBezTo>
                    <a:pt x="28" y="1011"/>
                    <a:pt x="24" y="1010"/>
                    <a:pt x="21" y="1010"/>
                  </a:cubicBezTo>
                  <a:cubicBezTo>
                    <a:pt x="16" y="1010"/>
                    <a:pt x="12" y="1012"/>
                    <a:pt x="9" y="1017"/>
                  </a:cubicBezTo>
                  <a:cubicBezTo>
                    <a:pt x="0" y="1022"/>
                    <a:pt x="0" y="1031"/>
                    <a:pt x="9" y="1035"/>
                  </a:cubicBezTo>
                  <a:lnTo>
                    <a:pt x="32" y="1067"/>
                  </a:lnTo>
                  <a:cubicBezTo>
                    <a:pt x="54" y="1093"/>
                    <a:pt x="81" y="1116"/>
                    <a:pt x="108" y="1138"/>
                  </a:cubicBezTo>
                  <a:cubicBezTo>
                    <a:pt x="338" y="1350"/>
                    <a:pt x="635" y="1467"/>
                    <a:pt x="941" y="1476"/>
                  </a:cubicBezTo>
                  <a:cubicBezTo>
                    <a:pt x="951" y="1476"/>
                    <a:pt x="961" y="1476"/>
                    <a:pt x="972" y="1476"/>
                  </a:cubicBezTo>
                  <a:cubicBezTo>
                    <a:pt x="1168" y="1476"/>
                    <a:pt x="1364" y="1436"/>
                    <a:pt x="1548" y="1359"/>
                  </a:cubicBezTo>
                  <a:cubicBezTo>
                    <a:pt x="1597" y="1336"/>
                    <a:pt x="1642" y="1314"/>
                    <a:pt x="1687" y="1291"/>
                  </a:cubicBezTo>
                  <a:cubicBezTo>
                    <a:pt x="1732" y="1264"/>
                    <a:pt x="1777" y="1237"/>
                    <a:pt x="1822" y="1210"/>
                  </a:cubicBezTo>
                  <a:cubicBezTo>
                    <a:pt x="1908" y="1152"/>
                    <a:pt x="1989" y="1084"/>
                    <a:pt x="2056" y="1008"/>
                  </a:cubicBezTo>
                  <a:cubicBezTo>
                    <a:pt x="2178" y="873"/>
                    <a:pt x="2254" y="702"/>
                    <a:pt x="2281" y="522"/>
                  </a:cubicBezTo>
                  <a:cubicBezTo>
                    <a:pt x="2299" y="396"/>
                    <a:pt x="2295" y="270"/>
                    <a:pt x="2272" y="144"/>
                  </a:cubicBezTo>
                  <a:cubicBezTo>
                    <a:pt x="2263" y="99"/>
                    <a:pt x="2250" y="54"/>
                    <a:pt x="2232" y="9"/>
                  </a:cubicBezTo>
                  <a:cubicBezTo>
                    <a:pt x="2232" y="0"/>
                    <a:pt x="2223" y="0"/>
                    <a:pt x="2218" y="0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g1015b40a687_1_0"/>
            <p:cNvSpPr/>
            <p:nvPr/>
          </p:nvSpPr>
          <p:spPr>
            <a:xfrm>
              <a:off x="1096725" y="721850"/>
              <a:ext cx="3000" cy="43550"/>
            </a:xfrm>
            <a:custGeom>
              <a:avLst/>
              <a:gdLst/>
              <a:ahLst/>
              <a:cxnLst/>
              <a:rect l="l" t="t" r="r" b="b"/>
              <a:pathLst>
                <a:path w="120" h="1742" extrusionOk="0">
                  <a:moveTo>
                    <a:pt x="96" y="1"/>
                  </a:moveTo>
                  <a:cubicBezTo>
                    <a:pt x="85" y="1"/>
                    <a:pt x="74" y="7"/>
                    <a:pt x="72" y="22"/>
                  </a:cubicBezTo>
                  <a:lnTo>
                    <a:pt x="50" y="126"/>
                  </a:lnTo>
                  <a:cubicBezTo>
                    <a:pt x="45" y="161"/>
                    <a:pt x="36" y="197"/>
                    <a:pt x="32" y="229"/>
                  </a:cubicBezTo>
                  <a:lnTo>
                    <a:pt x="14" y="440"/>
                  </a:lnTo>
                  <a:cubicBezTo>
                    <a:pt x="9" y="512"/>
                    <a:pt x="5" y="580"/>
                    <a:pt x="5" y="652"/>
                  </a:cubicBezTo>
                  <a:lnTo>
                    <a:pt x="5" y="863"/>
                  </a:lnTo>
                  <a:cubicBezTo>
                    <a:pt x="5" y="1003"/>
                    <a:pt x="9" y="1147"/>
                    <a:pt x="18" y="1286"/>
                  </a:cubicBezTo>
                  <a:cubicBezTo>
                    <a:pt x="27" y="1419"/>
                    <a:pt x="31" y="1552"/>
                    <a:pt x="47" y="1685"/>
                  </a:cubicBezTo>
                  <a:lnTo>
                    <a:pt x="47" y="1685"/>
                  </a:lnTo>
                  <a:lnTo>
                    <a:pt x="18" y="1696"/>
                  </a:lnTo>
                  <a:cubicBezTo>
                    <a:pt x="9" y="1700"/>
                    <a:pt x="0" y="1709"/>
                    <a:pt x="5" y="1723"/>
                  </a:cubicBezTo>
                  <a:cubicBezTo>
                    <a:pt x="8" y="1734"/>
                    <a:pt x="18" y="1742"/>
                    <a:pt x="26" y="1742"/>
                  </a:cubicBezTo>
                  <a:cubicBezTo>
                    <a:pt x="28" y="1742"/>
                    <a:pt x="30" y="1741"/>
                    <a:pt x="32" y="1741"/>
                  </a:cubicBezTo>
                  <a:lnTo>
                    <a:pt x="81" y="1732"/>
                  </a:lnTo>
                  <a:cubicBezTo>
                    <a:pt x="95" y="1727"/>
                    <a:pt x="104" y="1718"/>
                    <a:pt x="104" y="1705"/>
                  </a:cubicBezTo>
                  <a:cubicBezTo>
                    <a:pt x="104" y="1421"/>
                    <a:pt x="99" y="1147"/>
                    <a:pt x="99" y="863"/>
                  </a:cubicBezTo>
                  <a:lnTo>
                    <a:pt x="99" y="652"/>
                  </a:lnTo>
                  <a:lnTo>
                    <a:pt x="99" y="445"/>
                  </a:lnTo>
                  <a:lnTo>
                    <a:pt x="104" y="238"/>
                  </a:lnTo>
                  <a:cubicBezTo>
                    <a:pt x="104" y="166"/>
                    <a:pt x="113" y="99"/>
                    <a:pt x="117" y="31"/>
                  </a:cubicBezTo>
                  <a:lnTo>
                    <a:pt x="117" y="27"/>
                  </a:lnTo>
                  <a:cubicBezTo>
                    <a:pt x="119" y="10"/>
                    <a:pt x="108" y="1"/>
                    <a:pt x="96" y="1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g1015b40a687_1_0"/>
            <p:cNvSpPr/>
            <p:nvPr/>
          </p:nvSpPr>
          <p:spPr>
            <a:xfrm>
              <a:off x="1151600" y="672750"/>
              <a:ext cx="50975" cy="48675"/>
            </a:xfrm>
            <a:custGeom>
              <a:avLst/>
              <a:gdLst/>
              <a:ahLst/>
              <a:cxnLst/>
              <a:rect l="l" t="t" r="r" b="b"/>
              <a:pathLst>
                <a:path w="2039" h="1947" extrusionOk="0">
                  <a:moveTo>
                    <a:pt x="26" y="0"/>
                  </a:moveTo>
                  <a:cubicBezTo>
                    <a:pt x="17" y="0"/>
                    <a:pt x="8" y="6"/>
                    <a:pt x="5" y="16"/>
                  </a:cubicBezTo>
                  <a:cubicBezTo>
                    <a:pt x="0" y="29"/>
                    <a:pt x="5" y="43"/>
                    <a:pt x="18" y="47"/>
                  </a:cubicBezTo>
                  <a:lnTo>
                    <a:pt x="131" y="101"/>
                  </a:lnTo>
                  <a:cubicBezTo>
                    <a:pt x="198" y="133"/>
                    <a:pt x="302" y="187"/>
                    <a:pt x="423" y="241"/>
                  </a:cubicBezTo>
                  <a:lnTo>
                    <a:pt x="837" y="452"/>
                  </a:lnTo>
                  <a:lnTo>
                    <a:pt x="1062" y="578"/>
                  </a:lnTo>
                  <a:lnTo>
                    <a:pt x="1179" y="641"/>
                  </a:lnTo>
                  <a:lnTo>
                    <a:pt x="1291" y="713"/>
                  </a:lnTo>
                  <a:cubicBezTo>
                    <a:pt x="1323" y="740"/>
                    <a:pt x="1359" y="767"/>
                    <a:pt x="1390" y="794"/>
                  </a:cubicBezTo>
                  <a:cubicBezTo>
                    <a:pt x="1417" y="821"/>
                    <a:pt x="1449" y="857"/>
                    <a:pt x="1476" y="893"/>
                  </a:cubicBezTo>
                  <a:cubicBezTo>
                    <a:pt x="1525" y="956"/>
                    <a:pt x="1570" y="1028"/>
                    <a:pt x="1611" y="1104"/>
                  </a:cubicBezTo>
                  <a:cubicBezTo>
                    <a:pt x="1692" y="1248"/>
                    <a:pt x="1759" y="1392"/>
                    <a:pt x="1813" y="1514"/>
                  </a:cubicBezTo>
                  <a:cubicBezTo>
                    <a:pt x="1917" y="1761"/>
                    <a:pt x="1989" y="1932"/>
                    <a:pt x="1989" y="1932"/>
                  </a:cubicBezTo>
                  <a:cubicBezTo>
                    <a:pt x="1992" y="1939"/>
                    <a:pt x="2002" y="1947"/>
                    <a:pt x="2013" y="1947"/>
                  </a:cubicBezTo>
                  <a:cubicBezTo>
                    <a:pt x="2015" y="1947"/>
                    <a:pt x="2018" y="1946"/>
                    <a:pt x="2020" y="1946"/>
                  </a:cubicBezTo>
                  <a:cubicBezTo>
                    <a:pt x="2029" y="1941"/>
                    <a:pt x="2038" y="1928"/>
                    <a:pt x="2034" y="1914"/>
                  </a:cubicBezTo>
                  <a:cubicBezTo>
                    <a:pt x="2034" y="1914"/>
                    <a:pt x="2020" y="1874"/>
                    <a:pt x="1993" y="1797"/>
                  </a:cubicBezTo>
                  <a:cubicBezTo>
                    <a:pt x="1980" y="1761"/>
                    <a:pt x="1962" y="1716"/>
                    <a:pt x="1944" y="1662"/>
                  </a:cubicBezTo>
                  <a:cubicBezTo>
                    <a:pt x="1926" y="1608"/>
                    <a:pt x="1908" y="1550"/>
                    <a:pt x="1881" y="1487"/>
                  </a:cubicBezTo>
                  <a:cubicBezTo>
                    <a:pt x="1822" y="1343"/>
                    <a:pt x="1759" y="1199"/>
                    <a:pt x="1687" y="1059"/>
                  </a:cubicBezTo>
                  <a:cubicBezTo>
                    <a:pt x="1642" y="983"/>
                    <a:pt x="1597" y="906"/>
                    <a:pt x="1543" y="834"/>
                  </a:cubicBezTo>
                  <a:cubicBezTo>
                    <a:pt x="1516" y="794"/>
                    <a:pt x="1485" y="762"/>
                    <a:pt x="1453" y="726"/>
                  </a:cubicBezTo>
                  <a:cubicBezTo>
                    <a:pt x="1413" y="690"/>
                    <a:pt x="1377" y="668"/>
                    <a:pt x="1341" y="636"/>
                  </a:cubicBezTo>
                  <a:lnTo>
                    <a:pt x="1229" y="564"/>
                  </a:lnTo>
                  <a:cubicBezTo>
                    <a:pt x="1188" y="537"/>
                    <a:pt x="1148" y="519"/>
                    <a:pt x="1107" y="497"/>
                  </a:cubicBezTo>
                  <a:lnTo>
                    <a:pt x="878" y="371"/>
                  </a:lnTo>
                  <a:cubicBezTo>
                    <a:pt x="801" y="331"/>
                    <a:pt x="725" y="299"/>
                    <a:pt x="653" y="268"/>
                  </a:cubicBezTo>
                  <a:lnTo>
                    <a:pt x="455" y="173"/>
                  </a:lnTo>
                  <a:cubicBezTo>
                    <a:pt x="203" y="65"/>
                    <a:pt x="36" y="2"/>
                    <a:pt x="36" y="2"/>
                  </a:cubicBezTo>
                  <a:cubicBezTo>
                    <a:pt x="33" y="1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g1015b40a687_1_0"/>
            <p:cNvSpPr/>
            <p:nvPr/>
          </p:nvSpPr>
          <p:spPr>
            <a:xfrm>
              <a:off x="1211425" y="761250"/>
              <a:ext cx="26450" cy="8100"/>
            </a:xfrm>
            <a:custGeom>
              <a:avLst/>
              <a:gdLst/>
              <a:ahLst/>
              <a:cxnLst/>
              <a:rect l="l" t="t" r="r" b="b"/>
              <a:pathLst>
                <a:path w="1058" h="324" extrusionOk="0">
                  <a:moveTo>
                    <a:pt x="797" y="0"/>
                  </a:moveTo>
                  <a:cubicBezTo>
                    <a:pt x="767" y="0"/>
                    <a:pt x="736" y="3"/>
                    <a:pt x="707" y="7"/>
                  </a:cubicBezTo>
                  <a:cubicBezTo>
                    <a:pt x="639" y="12"/>
                    <a:pt x="572" y="25"/>
                    <a:pt x="504" y="43"/>
                  </a:cubicBezTo>
                  <a:cubicBezTo>
                    <a:pt x="379" y="79"/>
                    <a:pt x="262" y="129"/>
                    <a:pt x="149" y="196"/>
                  </a:cubicBezTo>
                  <a:cubicBezTo>
                    <a:pt x="100" y="227"/>
                    <a:pt x="50" y="259"/>
                    <a:pt x="5" y="295"/>
                  </a:cubicBezTo>
                  <a:cubicBezTo>
                    <a:pt x="1" y="299"/>
                    <a:pt x="1" y="308"/>
                    <a:pt x="1" y="313"/>
                  </a:cubicBezTo>
                  <a:cubicBezTo>
                    <a:pt x="4" y="320"/>
                    <a:pt x="10" y="324"/>
                    <a:pt x="16" y="324"/>
                  </a:cubicBezTo>
                  <a:cubicBezTo>
                    <a:pt x="18" y="324"/>
                    <a:pt x="21" y="323"/>
                    <a:pt x="23" y="322"/>
                  </a:cubicBezTo>
                  <a:lnTo>
                    <a:pt x="181" y="259"/>
                  </a:lnTo>
                  <a:cubicBezTo>
                    <a:pt x="275" y="223"/>
                    <a:pt x="401" y="174"/>
                    <a:pt x="527" y="133"/>
                  </a:cubicBezTo>
                  <a:cubicBezTo>
                    <a:pt x="594" y="111"/>
                    <a:pt x="657" y="93"/>
                    <a:pt x="720" y="79"/>
                  </a:cubicBezTo>
                  <a:cubicBezTo>
                    <a:pt x="752" y="75"/>
                    <a:pt x="779" y="66"/>
                    <a:pt x="806" y="61"/>
                  </a:cubicBezTo>
                  <a:cubicBezTo>
                    <a:pt x="837" y="61"/>
                    <a:pt x="864" y="52"/>
                    <a:pt x="887" y="52"/>
                  </a:cubicBezTo>
                  <a:cubicBezTo>
                    <a:pt x="927" y="43"/>
                    <a:pt x="968" y="43"/>
                    <a:pt x="1013" y="43"/>
                  </a:cubicBezTo>
                  <a:lnTo>
                    <a:pt x="1058" y="43"/>
                  </a:lnTo>
                  <a:cubicBezTo>
                    <a:pt x="1058" y="43"/>
                    <a:pt x="1044" y="39"/>
                    <a:pt x="1013" y="30"/>
                  </a:cubicBezTo>
                  <a:cubicBezTo>
                    <a:pt x="972" y="16"/>
                    <a:pt x="932" y="7"/>
                    <a:pt x="887" y="7"/>
                  </a:cubicBezTo>
                  <a:cubicBezTo>
                    <a:pt x="858" y="3"/>
                    <a:pt x="827" y="0"/>
                    <a:pt x="797" y="0"/>
                  </a:cubicBezTo>
                  <a:close/>
                </a:path>
              </a:pathLst>
            </a:custGeom>
            <a:solidFill>
              <a:srgbClr val="F9B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g1015b40a687_1_0"/>
            <p:cNvSpPr/>
            <p:nvPr/>
          </p:nvSpPr>
          <p:spPr>
            <a:xfrm>
              <a:off x="1005175" y="628550"/>
              <a:ext cx="17000" cy="7525"/>
            </a:xfrm>
            <a:custGeom>
              <a:avLst/>
              <a:gdLst/>
              <a:ahLst/>
              <a:cxnLst/>
              <a:rect l="l" t="t" r="r" b="b"/>
              <a:pathLst>
                <a:path w="680" h="301" extrusionOk="0">
                  <a:moveTo>
                    <a:pt x="286" y="0"/>
                  </a:moveTo>
                  <a:cubicBezTo>
                    <a:pt x="266" y="0"/>
                    <a:pt x="244" y="4"/>
                    <a:pt x="225" y="7"/>
                  </a:cubicBezTo>
                  <a:lnTo>
                    <a:pt x="207" y="11"/>
                  </a:lnTo>
                  <a:cubicBezTo>
                    <a:pt x="198" y="16"/>
                    <a:pt x="189" y="20"/>
                    <a:pt x="185" y="20"/>
                  </a:cubicBezTo>
                  <a:lnTo>
                    <a:pt x="149" y="38"/>
                  </a:lnTo>
                  <a:cubicBezTo>
                    <a:pt x="122" y="52"/>
                    <a:pt x="104" y="65"/>
                    <a:pt x="86" y="88"/>
                  </a:cubicBezTo>
                  <a:cubicBezTo>
                    <a:pt x="68" y="101"/>
                    <a:pt x="54" y="124"/>
                    <a:pt x="41" y="142"/>
                  </a:cubicBezTo>
                  <a:cubicBezTo>
                    <a:pt x="23" y="173"/>
                    <a:pt x="14" y="205"/>
                    <a:pt x="5" y="236"/>
                  </a:cubicBezTo>
                  <a:cubicBezTo>
                    <a:pt x="5" y="245"/>
                    <a:pt x="5" y="254"/>
                    <a:pt x="5" y="268"/>
                  </a:cubicBezTo>
                  <a:lnTo>
                    <a:pt x="5" y="277"/>
                  </a:lnTo>
                  <a:cubicBezTo>
                    <a:pt x="0" y="286"/>
                    <a:pt x="9" y="295"/>
                    <a:pt x="23" y="299"/>
                  </a:cubicBezTo>
                  <a:cubicBezTo>
                    <a:pt x="25" y="300"/>
                    <a:pt x="27" y="300"/>
                    <a:pt x="30" y="300"/>
                  </a:cubicBezTo>
                  <a:cubicBezTo>
                    <a:pt x="41" y="300"/>
                    <a:pt x="50" y="292"/>
                    <a:pt x="50" y="281"/>
                  </a:cubicBezTo>
                  <a:cubicBezTo>
                    <a:pt x="54" y="272"/>
                    <a:pt x="59" y="263"/>
                    <a:pt x="63" y="254"/>
                  </a:cubicBezTo>
                  <a:cubicBezTo>
                    <a:pt x="72" y="227"/>
                    <a:pt x="86" y="205"/>
                    <a:pt x="104" y="182"/>
                  </a:cubicBezTo>
                  <a:cubicBezTo>
                    <a:pt x="113" y="169"/>
                    <a:pt x="126" y="160"/>
                    <a:pt x="140" y="146"/>
                  </a:cubicBezTo>
                  <a:cubicBezTo>
                    <a:pt x="153" y="137"/>
                    <a:pt x="171" y="124"/>
                    <a:pt x="189" y="115"/>
                  </a:cubicBezTo>
                  <a:lnTo>
                    <a:pt x="216" y="106"/>
                  </a:lnTo>
                  <a:lnTo>
                    <a:pt x="225" y="101"/>
                  </a:lnTo>
                  <a:lnTo>
                    <a:pt x="243" y="97"/>
                  </a:lnTo>
                  <a:cubicBezTo>
                    <a:pt x="257" y="92"/>
                    <a:pt x="266" y="92"/>
                    <a:pt x="279" y="92"/>
                  </a:cubicBezTo>
                  <a:lnTo>
                    <a:pt x="306" y="92"/>
                  </a:lnTo>
                  <a:cubicBezTo>
                    <a:pt x="351" y="97"/>
                    <a:pt x="392" y="106"/>
                    <a:pt x="432" y="124"/>
                  </a:cubicBezTo>
                  <a:cubicBezTo>
                    <a:pt x="455" y="133"/>
                    <a:pt x="473" y="142"/>
                    <a:pt x="491" y="151"/>
                  </a:cubicBezTo>
                  <a:cubicBezTo>
                    <a:pt x="509" y="164"/>
                    <a:pt x="522" y="173"/>
                    <a:pt x="540" y="182"/>
                  </a:cubicBezTo>
                  <a:cubicBezTo>
                    <a:pt x="572" y="200"/>
                    <a:pt x="594" y="218"/>
                    <a:pt x="612" y="232"/>
                  </a:cubicBezTo>
                  <a:lnTo>
                    <a:pt x="639" y="250"/>
                  </a:lnTo>
                  <a:cubicBezTo>
                    <a:pt x="644" y="254"/>
                    <a:pt x="648" y="256"/>
                    <a:pt x="653" y="256"/>
                  </a:cubicBezTo>
                  <a:cubicBezTo>
                    <a:pt x="657" y="256"/>
                    <a:pt x="662" y="254"/>
                    <a:pt x="666" y="250"/>
                  </a:cubicBezTo>
                  <a:cubicBezTo>
                    <a:pt x="680" y="241"/>
                    <a:pt x="680" y="227"/>
                    <a:pt x="675" y="218"/>
                  </a:cubicBezTo>
                  <a:cubicBezTo>
                    <a:pt x="644" y="182"/>
                    <a:pt x="617" y="151"/>
                    <a:pt x="581" y="124"/>
                  </a:cubicBezTo>
                  <a:cubicBezTo>
                    <a:pt x="545" y="92"/>
                    <a:pt x="509" y="70"/>
                    <a:pt x="468" y="47"/>
                  </a:cubicBezTo>
                  <a:cubicBezTo>
                    <a:pt x="419" y="20"/>
                    <a:pt x="365" y="7"/>
                    <a:pt x="311" y="2"/>
                  </a:cubicBezTo>
                  <a:cubicBezTo>
                    <a:pt x="303" y="1"/>
                    <a:pt x="294" y="0"/>
                    <a:pt x="286" y="0"/>
                  </a:cubicBezTo>
                  <a:close/>
                </a:path>
              </a:pathLst>
            </a:custGeom>
            <a:solidFill>
              <a:srgbClr val="F9B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g1015b40a687_1_0"/>
            <p:cNvSpPr/>
            <p:nvPr/>
          </p:nvSpPr>
          <p:spPr>
            <a:xfrm>
              <a:off x="1310500" y="766875"/>
              <a:ext cx="294725" cy="71000"/>
            </a:xfrm>
            <a:custGeom>
              <a:avLst/>
              <a:gdLst/>
              <a:ahLst/>
              <a:cxnLst/>
              <a:rect l="l" t="t" r="r" b="b"/>
              <a:pathLst>
                <a:path w="11789" h="2840" extrusionOk="0">
                  <a:moveTo>
                    <a:pt x="4429" y="1"/>
                  </a:moveTo>
                  <a:cubicBezTo>
                    <a:pt x="4263" y="1"/>
                    <a:pt x="4099" y="3"/>
                    <a:pt x="3937" y="7"/>
                  </a:cubicBezTo>
                  <a:cubicBezTo>
                    <a:pt x="3582" y="11"/>
                    <a:pt x="3235" y="20"/>
                    <a:pt x="2907" y="34"/>
                  </a:cubicBezTo>
                  <a:cubicBezTo>
                    <a:pt x="2579" y="43"/>
                    <a:pt x="2268" y="61"/>
                    <a:pt x="1980" y="88"/>
                  </a:cubicBezTo>
                  <a:cubicBezTo>
                    <a:pt x="1413" y="128"/>
                    <a:pt x="937" y="191"/>
                    <a:pt x="608" y="236"/>
                  </a:cubicBezTo>
                  <a:cubicBezTo>
                    <a:pt x="275" y="286"/>
                    <a:pt x="91" y="322"/>
                    <a:pt x="91" y="322"/>
                  </a:cubicBezTo>
                  <a:lnTo>
                    <a:pt x="82" y="322"/>
                  </a:lnTo>
                  <a:cubicBezTo>
                    <a:pt x="1" y="340"/>
                    <a:pt x="14" y="457"/>
                    <a:pt x="95" y="457"/>
                  </a:cubicBezTo>
                  <a:cubicBezTo>
                    <a:pt x="95" y="457"/>
                    <a:pt x="284" y="452"/>
                    <a:pt x="617" y="439"/>
                  </a:cubicBezTo>
                  <a:lnTo>
                    <a:pt x="1220" y="412"/>
                  </a:lnTo>
                  <a:cubicBezTo>
                    <a:pt x="1449" y="398"/>
                    <a:pt x="1710" y="385"/>
                    <a:pt x="1994" y="362"/>
                  </a:cubicBezTo>
                  <a:lnTo>
                    <a:pt x="2439" y="335"/>
                  </a:lnTo>
                  <a:lnTo>
                    <a:pt x="2912" y="299"/>
                  </a:lnTo>
                  <a:cubicBezTo>
                    <a:pt x="3235" y="277"/>
                    <a:pt x="3582" y="259"/>
                    <a:pt x="3937" y="245"/>
                  </a:cubicBezTo>
                  <a:cubicBezTo>
                    <a:pt x="4162" y="237"/>
                    <a:pt x="4391" y="234"/>
                    <a:pt x="4624" y="234"/>
                  </a:cubicBezTo>
                  <a:cubicBezTo>
                    <a:pt x="4758" y="234"/>
                    <a:pt x="4894" y="235"/>
                    <a:pt x="5030" y="236"/>
                  </a:cubicBezTo>
                  <a:cubicBezTo>
                    <a:pt x="5215" y="250"/>
                    <a:pt x="5404" y="250"/>
                    <a:pt x="5584" y="277"/>
                  </a:cubicBezTo>
                  <a:lnTo>
                    <a:pt x="5723" y="290"/>
                  </a:lnTo>
                  <a:cubicBezTo>
                    <a:pt x="5768" y="299"/>
                    <a:pt x="5809" y="308"/>
                    <a:pt x="5854" y="317"/>
                  </a:cubicBezTo>
                  <a:lnTo>
                    <a:pt x="5984" y="349"/>
                  </a:lnTo>
                  <a:lnTo>
                    <a:pt x="6119" y="389"/>
                  </a:lnTo>
                  <a:cubicBezTo>
                    <a:pt x="6474" y="506"/>
                    <a:pt x="6825" y="646"/>
                    <a:pt x="7176" y="785"/>
                  </a:cubicBezTo>
                  <a:cubicBezTo>
                    <a:pt x="7527" y="925"/>
                    <a:pt x="7864" y="1069"/>
                    <a:pt x="8188" y="1217"/>
                  </a:cubicBezTo>
                  <a:cubicBezTo>
                    <a:pt x="8512" y="1366"/>
                    <a:pt x="8818" y="1519"/>
                    <a:pt x="9115" y="1662"/>
                  </a:cubicBezTo>
                  <a:cubicBezTo>
                    <a:pt x="9412" y="1806"/>
                    <a:pt x="9695" y="1932"/>
                    <a:pt x="9961" y="2045"/>
                  </a:cubicBezTo>
                  <a:cubicBezTo>
                    <a:pt x="10096" y="2099"/>
                    <a:pt x="10222" y="2148"/>
                    <a:pt x="10348" y="2193"/>
                  </a:cubicBezTo>
                  <a:cubicBezTo>
                    <a:pt x="10411" y="2216"/>
                    <a:pt x="10478" y="2234"/>
                    <a:pt x="10541" y="2252"/>
                  </a:cubicBezTo>
                  <a:lnTo>
                    <a:pt x="10708" y="2301"/>
                  </a:lnTo>
                  <a:cubicBezTo>
                    <a:pt x="10762" y="2315"/>
                    <a:pt x="10811" y="2333"/>
                    <a:pt x="10861" y="2355"/>
                  </a:cubicBezTo>
                  <a:cubicBezTo>
                    <a:pt x="10906" y="2378"/>
                    <a:pt x="10955" y="2391"/>
                    <a:pt x="10995" y="2414"/>
                  </a:cubicBezTo>
                  <a:cubicBezTo>
                    <a:pt x="11081" y="2459"/>
                    <a:pt x="11162" y="2495"/>
                    <a:pt x="11234" y="2540"/>
                  </a:cubicBezTo>
                  <a:cubicBezTo>
                    <a:pt x="11342" y="2603"/>
                    <a:pt x="11445" y="2670"/>
                    <a:pt x="11549" y="2742"/>
                  </a:cubicBezTo>
                  <a:cubicBezTo>
                    <a:pt x="11616" y="2796"/>
                    <a:pt x="11652" y="2823"/>
                    <a:pt x="11652" y="2823"/>
                  </a:cubicBezTo>
                  <a:cubicBezTo>
                    <a:pt x="11666" y="2835"/>
                    <a:pt x="11680" y="2840"/>
                    <a:pt x="11694" y="2840"/>
                  </a:cubicBezTo>
                  <a:cubicBezTo>
                    <a:pt x="11745" y="2840"/>
                    <a:pt x="11788" y="2774"/>
                    <a:pt x="11742" y="2724"/>
                  </a:cubicBezTo>
                  <a:cubicBezTo>
                    <a:pt x="11742" y="2724"/>
                    <a:pt x="11706" y="2688"/>
                    <a:pt x="11639" y="2630"/>
                  </a:cubicBezTo>
                  <a:cubicBezTo>
                    <a:pt x="11540" y="2540"/>
                    <a:pt x="11436" y="2459"/>
                    <a:pt x="11324" y="2387"/>
                  </a:cubicBezTo>
                  <a:cubicBezTo>
                    <a:pt x="11256" y="2337"/>
                    <a:pt x="11171" y="2292"/>
                    <a:pt x="11081" y="2243"/>
                  </a:cubicBezTo>
                  <a:cubicBezTo>
                    <a:pt x="11036" y="2216"/>
                    <a:pt x="10982" y="2198"/>
                    <a:pt x="10928" y="2171"/>
                  </a:cubicBezTo>
                  <a:cubicBezTo>
                    <a:pt x="10874" y="2148"/>
                    <a:pt x="10820" y="2126"/>
                    <a:pt x="10766" y="2108"/>
                  </a:cubicBezTo>
                  <a:lnTo>
                    <a:pt x="10591" y="2049"/>
                  </a:lnTo>
                  <a:cubicBezTo>
                    <a:pt x="10532" y="2031"/>
                    <a:pt x="10483" y="2018"/>
                    <a:pt x="10420" y="1995"/>
                  </a:cubicBezTo>
                  <a:cubicBezTo>
                    <a:pt x="10303" y="1950"/>
                    <a:pt x="10177" y="1901"/>
                    <a:pt x="10046" y="1842"/>
                  </a:cubicBezTo>
                  <a:cubicBezTo>
                    <a:pt x="9785" y="1734"/>
                    <a:pt x="9502" y="1617"/>
                    <a:pt x="9201" y="1492"/>
                  </a:cubicBezTo>
                  <a:cubicBezTo>
                    <a:pt x="8895" y="1366"/>
                    <a:pt x="8575" y="1235"/>
                    <a:pt x="8251" y="1087"/>
                  </a:cubicBezTo>
                  <a:lnTo>
                    <a:pt x="7248" y="632"/>
                  </a:lnTo>
                  <a:cubicBezTo>
                    <a:pt x="6906" y="475"/>
                    <a:pt x="6555" y="322"/>
                    <a:pt x="6191" y="191"/>
                  </a:cubicBezTo>
                  <a:lnTo>
                    <a:pt x="6056" y="142"/>
                  </a:lnTo>
                  <a:cubicBezTo>
                    <a:pt x="6007" y="128"/>
                    <a:pt x="5957" y="115"/>
                    <a:pt x="5908" y="106"/>
                  </a:cubicBezTo>
                  <a:cubicBezTo>
                    <a:pt x="5863" y="97"/>
                    <a:pt x="5813" y="83"/>
                    <a:pt x="5764" y="74"/>
                  </a:cubicBezTo>
                  <a:lnTo>
                    <a:pt x="5620" y="56"/>
                  </a:lnTo>
                  <a:cubicBezTo>
                    <a:pt x="5426" y="29"/>
                    <a:pt x="5233" y="25"/>
                    <a:pt x="5044" y="11"/>
                  </a:cubicBezTo>
                  <a:cubicBezTo>
                    <a:pt x="4838" y="4"/>
                    <a:pt x="4633" y="1"/>
                    <a:pt x="4429" y="1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g1015b40a687_1_0"/>
            <p:cNvSpPr/>
            <p:nvPr/>
          </p:nvSpPr>
          <p:spPr>
            <a:xfrm>
              <a:off x="1215025" y="453725"/>
              <a:ext cx="41750" cy="225050"/>
            </a:xfrm>
            <a:custGeom>
              <a:avLst/>
              <a:gdLst/>
              <a:ahLst/>
              <a:cxnLst/>
              <a:rect l="l" t="t" r="r" b="b"/>
              <a:pathLst>
                <a:path w="1670" h="9002" extrusionOk="0">
                  <a:moveTo>
                    <a:pt x="229" y="0"/>
                  </a:moveTo>
                  <a:cubicBezTo>
                    <a:pt x="166" y="0"/>
                    <a:pt x="103" y="39"/>
                    <a:pt x="95" y="121"/>
                  </a:cubicBezTo>
                  <a:cubicBezTo>
                    <a:pt x="77" y="342"/>
                    <a:pt x="1" y="1453"/>
                    <a:pt x="383" y="1759"/>
                  </a:cubicBezTo>
                  <a:cubicBezTo>
                    <a:pt x="869" y="2150"/>
                    <a:pt x="860" y="2429"/>
                    <a:pt x="846" y="2987"/>
                  </a:cubicBezTo>
                  <a:cubicBezTo>
                    <a:pt x="837" y="3257"/>
                    <a:pt x="842" y="3527"/>
                    <a:pt x="860" y="3797"/>
                  </a:cubicBezTo>
                  <a:cubicBezTo>
                    <a:pt x="900" y="4296"/>
                    <a:pt x="981" y="4984"/>
                    <a:pt x="1071" y="5785"/>
                  </a:cubicBezTo>
                  <a:cubicBezTo>
                    <a:pt x="1184" y="6757"/>
                    <a:pt x="1310" y="7863"/>
                    <a:pt x="1391" y="8876"/>
                  </a:cubicBezTo>
                  <a:cubicBezTo>
                    <a:pt x="1395" y="8948"/>
                    <a:pt x="1458" y="9002"/>
                    <a:pt x="1530" y="9002"/>
                  </a:cubicBezTo>
                  <a:lnTo>
                    <a:pt x="1539" y="9002"/>
                  </a:lnTo>
                  <a:cubicBezTo>
                    <a:pt x="1616" y="8997"/>
                    <a:pt x="1670" y="8930"/>
                    <a:pt x="1665" y="8858"/>
                  </a:cubicBezTo>
                  <a:cubicBezTo>
                    <a:pt x="1584" y="7841"/>
                    <a:pt x="1458" y="6730"/>
                    <a:pt x="1346" y="5754"/>
                  </a:cubicBezTo>
                  <a:cubicBezTo>
                    <a:pt x="1251" y="4957"/>
                    <a:pt x="1175" y="4269"/>
                    <a:pt x="1134" y="3774"/>
                  </a:cubicBezTo>
                  <a:cubicBezTo>
                    <a:pt x="1116" y="3513"/>
                    <a:pt x="1112" y="3252"/>
                    <a:pt x="1121" y="2996"/>
                  </a:cubicBezTo>
                  <a:cubicBezTo>
                    <a:pt x="1139" y="2407"/>
                    <a:pt x="1148" y="2020"/>
                    <a:pt x="554" y="1543"/>
                  </a:cubicBezTo>
                  <a:cubicBezTo>
                    <a:pt x="356" y="1381"/>
                    <a:pt x="329" y="630"/>
                    <a:pt x="369" y="144"/>
                  </a:cubicBezTo>
                  <a:cubicBezTo>
                    <a:pt x="374" y="50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g1015b40a687_1_0"/>
            <p:cNvSpPr/>
            <p:nvPr/>
          </p:nvSpPr>
          <p:spPr>
            <a:xfrm>
              <a:off x="1210750" y="448425"/>
              <a:ext cx="16325" cy="13825"/>
            </a:xfrm>
            <a:custGeom>
              <a:avLst/>
              <a:gdLst/>
              <a:ahLst/>
              <a:cxnLst/>
              <a:rect l="l" t="t" r="r" b="b"/>
              <a:pathLst>
                <a:path w="653" h="553" extrusionOk="0">
                  <a:moveTo>
                    <a:pt x="644" y="0"/>
                  </a:moveTo>
                  <a:cubicBezTo>
                    <a:pt x="558" y="48"/>
                    <a:pt x="440" y="62"/>
                    <a:pt x="330" y="62"/>
                  </a:cubicBezTo>
                  <a:cubicBezTo>
                    <a:pt x="157" y="62"/>
                    <a:pt x="1" y="27"/>
                    <a:pt x="1" y="27"/>
                  </a:cubicBezTo>
                  <a:lnTo>
                    <a:pt x="1" y="27"/>
                  </a:lnTo>
                  <a:lnTo>
                    <a:pt x="100" y="527"/>
                  </a:lnTo>
                  <a:cubicBezTo>
                    <a:pt x="100" y="527"/>
                    <a:pt x="202" y="552"/>
                    <a:pt x="330" y="552"/>
                  </a:cubicBezTo>
                  <a:cubicBezTo>
                    <a:pt x="418" y="552"/>
                    <a:pt x="517" y="540"/>
                    <a:pt x="603" y="500"/>
                  </a:cubicBezTo>
                  <a:lnTo>
                    <a:pt x="644" y="27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g1015b40a687_1_0"/>
            <p:cNvSpPr/>
            <p:nvPr/>
          </p:nvSpPr>
          <p:spPr>
            <a:xfrm>
              <a:off x="1204225" y="438650"/>
              <a:ext cx="26225" cy="11350"/>
            </a:xfrm>
            <a:custGeom>
              <a:avLst/>
              <a:gdLst/>
              <a:ahLst/>
              <a:cxnLst/>
              <a:rect l="l" t="t" r="r" b="b"/>
              <a:pathLst>
                <a:path w="1049" h="454" extrusionOk="0">
                  <a:moveTo>
                    <a:pt x="1044" y="0"/>
                  </a:moveTo>
                  <a:cubicBezTo>
                    <a:pt x="698" y="41"/>
                    <a:pt x="347" y="59"/>
                    <a:pt x="1" y="59"/>
                  </a:cubicBezTo>
                  <a:lnTo>
                    <a:pt x="1" y="72"/>
                  </a:lnTo>
                  <a:lnTo>
                    <a:pt x="262" y="418"/>
                  </a:lnTo>
                  <a:cubicBezTo>
                    <a:pt x="262" y="418"/>
                    <a:pt x="417" y="453"/>
                    <a:pt x="589" y="453"/>
                  </a:cubicBezTo>
                  <a:cubicBezTo>
                    <a:pt x="699" y="453"/>
                    <a:pt x="817" y="439"/>
                    <a:pt x="905" y="391"/>
                  </a:cubicBezTo>
                  <a:lnTo>
                    <a:pt x="914" y="391"/>
                  </a:lnTo>
                  <a:lnTo>
                    <a:pt x="1049" y="32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g1015b40a687_1_0"/>
            <p:cNvSpPr/>
            <p:nvPr/>
          </p:nvSpPr>
          <p:spPr>
            <a:xfrm>
              <a:off x="1170275" y="336850"/>
              <a:ext cx="83025" cy="98550"/>
            </a:xfrm>
            <a:custGeom>
              <a:avLst/>
              <a:gdLst/>
              <a:ahLst/>
              <a:cxnLst/>
              <a:rect l="l" t="t" r="r" b="b"/>
              <a:pathLst>
                <a:path w="3321" h="3942" extrusionOk="0">
                  <a:moveTo>
                    <a:pt x="1703" y="0"/>
                  </a:moveTo>
                  <a:cubicBezTo>
                    <a:pt x="1677" y="0"/>
                    <a:pt x="1651" y="2"/>
                    <a:pt x="1624" y="5"/>
                  </a:cubicBezTo>
                  <a:cubicBezTo>
                    <a:pt x="1269" y="55"/>
                    <a:pt x="1282" y="275"/>
                    <a:pt x="1039" y="338"/>
                  </a:cubicBezTo>
                  <a:cubicBezTo>
                    <a:pt x="983" y="354"/>
                    <a:pt x="935" y="360"/>
                    <a:pt x="892" y="360"/>
                  </a:cubicBezTo>
                  <a:cubicBezTo>
                    <a:pt x="748" y="360"/>
                    <a:pt x="654" y="291"/>
                    <a:pt x="482" y="271"/>
                  </a:cubicBezTo>
                  <a:cubicBezTo>
                    <a:pt x="474" y="270"/>
                    <a:pt x="467" y="270"/>
                    <a:pt x="460" y="270"/>
                  </a:cubicBezTo>
                  <a:cubicBezTo>
                    <a:pt x="324" y="270"/>
                    <a:pt x="192" y="311"/>
                    <a:pt x="81" y="392"/>
                  </a:cubicBezTo>
                  <a:cubicBezTo>
                    <a:pt x="0" y="1607"/>
                    <a:pt x="194" y="3672"/>
                    <a:pt x="432" y="3825"/>
                  </a:cubicBezTo>
                  <a:cubicBezTo>
                    <a:pt x="553" y="3903"/>
                    <a:pt x="937" y="3941"/>
                    <a:pt x="1380" y="3941"/>
                  </a:cubicBezTo>
                  <a:cubicBezTo>
                    <a:pt x="2111" y="3941"/>
                    <a:pt x="3002" y="3837"/>
                    <a:pt x="3145" y="3636"/>
                  </a:cubicBezTo>
                  <a:cubicBezTo>
                    <a:pt x="3320" y="3393"/>
                    <a:pt x="3262" y="1283"/>
                    <a:pt x="3028" y="149"/>
                  </a:cubicBezTo>
                  <a:lnTo>
                    <a:pt x="3001" y="154"/>
                  </a:lnTo>
                  <a:cubicBezTo>
                    <a:pt x="2931" y="121"/>
                    <a:pt x="2864" y="109"/>
                    <a:pt x="2802" y="109"/>
                  </a:cubicBezTo>
                  <a:cubicBezTo>
                    <a:pt x="2631" y="109"/>
                    <a:pt x="2487" y="199"/>
                    <a:pt x="2362" y="212"/>
                  </a:cubicBezTo>
                  <a:cubicBezTo>
                    <a:pt x="2356" y="213"/>
                    <a:pt x="2351" y="213"/>
                    <a:pt x="2345" y="213"/>
                  </a:cubicBezTo>
                  <a:cubicBezTo>
                    <a:pt x="2186" y="213"/>
                    <a:pt x="1997" y="0"/>
                    <a:pt x="1703" y="0"/>
                  </a:cubicBezTo>
                  <a:close/>
                </a:path>
              </a:pathLst>
            </a:custGeom>
            <a:solidFill>
              <a:srgbClr val="F9B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g1015b40a687_1_0"/>
            <p:cNvSpPr/>
            <p:nvPr/>
          </p:nvSpPr>
          <p:spPr>
            <a:xfrm>
              <a:off x="1172300" y="318875"/>
              <a:ext cx="73800" cy="27675"/>
            </a:xfrm>
            <a:custGeom>
              <a:avLst/>
              <a:gdLst/>
              <a:ahLst/>
              <a:cxnLst/>
              <a:rect l="l" t="t" r="r" b="b"/>
              <a:pathLst>
                <a:path w="2952" h="1107" extrusionOk="0">
                  <a:moveTo>
                    <a:pt x="1728" y="1"/>
                  </a:moveTo>
                  <a:cubicBezTo>
                    <a:pt x="1091" y="1"/>
                    <a:pt x="369" y="116"/>
                    <a:pt x="198" y="256"/>
                  </a:cubicBezTo>
                  <a:cubicBezTo>
                    <a:pt x="90" y="346"/>
                    <a:pt x="27" y="675"/>
                    <a:pt x="0" y="1107"/>
                  </a:cubicBezTo>
                  <a:cubicBezTo>
                    <a:pt x="106" y="1029"/>
                    <a:pt x="235" y="988"/>
                    <a:pt x="366" y="988"/>
                  </a:cubicBezTo>
                  <a:cubicBezTo>
                    <a:pt x="379" y="988"/>
                    <a:pt x="392" y="989"/>
                    <a:pt x="405" y="990"/>
                  </a:cubicBezTo>
                  <a:cubicBezTo>
                    <a:pt x="577" y="1007"/>
                    <a:pt x="672" y="1077"/>
                    <a:pt x="819" y="1077"/>
                  </a:cubicBezTo>
                  <a:cubicBezTo>
                    <a:pt x="860" y="1077"/>
                    <a:pt x="906" y="1071"/>
                    <a:pt x="958" y="1057"/>
                  </a:cubicBezTo>
                  <a:cubicBezTo>
                    <a:pt x="1201" y="990"/>
                    <a:pt x="1192" y="769"/>
                    <a:pt x="1543" y="724"/>
                  </a:cubicBezTo>
                  <a:cubicBezTo>
                    <a:pt x="1571" y="721"/>
                    <a:pt x="1597" y="719"/>
                    <a:pt x="1623" y="719"/>
                  </a:cubicBezTo>
                  <a:cubicBezTo>
                    <a:pt x="1916" y="719"/>
                    <a:pt x="2105" y="928"/>
                    <a:pt x="2264" y="928"/>
                  </a:cubicBezTo>
                  <a:cubicBezTo>
                    <a:pt x="2269" y="928"/>
                    <a:pt x="2275" y="927"/>
                    <a:pt x="2281" y="927"/>
                  </a:cubicBezTo>
                  <a:cubicBezTo>
                    <a:pt x="2409" y="917"/>
                    <a:pt x="2552" y="828"/>
                    <a:pt x="2721" y="828"/>
                  </a:cubicBezTo>
                  <a:cubicBezTo>
                    <a:pt x="2783" y="828"/>
                    <a:pt x="2849" y="840"/>
                    <a:pt x="2920" y="873"/>
                  </a:cubicBezTo>
                  <a:lnTo>
                    <a:pt x="2951" y="868"/>
                  </a:lnTo>
                  <a:cubicBezTo>
                    <a:pt x="2875" y="499"/>
                    <a:pt x="2780" y="234"/>
                    <a:pt x="2672" y="162"/>
                  </a:cubicBezTo>
                  <a:cubicBezTo>
                    <a:pt x="2500" y="47"/>
                    <a:pt x="2131" y="1"/>
                    <a:pt x="1728" y="1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g1015b40a687_1_0"/>
            <p:cNvSpPr/>
            <p:nvPr/>
          </p:nvSpPr>
          <p:spPr>
            <a:xfrm>
              <a:off x="1163400" y="314100"/>
              <a:ext cx="94950" cy="126025"/>
            </a:xfrm>
            <a:custGeom>
              <a:avLst/>
              <a:gdLst/>
              <a:ahLst/>
              <a:cxnLst/>
              <a:rect l="l" t="t" r="r" b="b"/>
              <a:pathLst>
                <a:path w="3798" h="5041" extrusionOk="0">
                  <a:moveTo>
                    <a:pt x="2082" y="192"/>
                  </a:moveTo>
                  <a:cubicBezTo>
                    <a:pt x="2485" y="192"/>
                    <a:pt x="2854" y="238"/>
                    <a:pt x="3028" y="353"/>
                  </a:cubicBezTo>
                  <a:lnTo>
                    <a:pt x="3028" y="357"/>
                  </a:lnTo>
                  <a:cubicBezTo>
                    <a:pt x="3136" y="425"/>
                    <a:pt x="3231" y="690"/>
                    <a:pt x="3303" y="1055"/>
                  </a:cubicBezTo>
                  <a:cubicBezTo>
                    <a:pt x="3537" y="2193"/>
                    <a:pt x="3600" y="4298"/>
                    <a:pt x="3424" y="4546"/>
                  </a:cubicBezTo>
                  <a:cubicBezTo>
                    <a:pt x="3278" y="4745"/>
                    <a:pt x="2380" y="4848"/>
                    <a:pt x="1648" y="4848"/>
                  </a:cubicBezTo>
                  <a:cubicBezTo>
                    <a:pt x="1208" y="4848"/>
                    <a:pt x="827" y="4811"/>
                    <a:pt x="707" y="4735"/>
                  </a:cubicBezTo>
                  <a:cubicBezTo>
                    <a:pt x="473" y="4582"/>
                    <a:pt x="280" y="2512"/>
                    <a:pt x="356" y="1298"/>
                  </a:cubicBezTo>
                  <a:cubicBezTo>
                    <a:pt x="383" y="866"/>
                    <a:pt x="446" y="542"/>
                    <a:pt x="554" y="447"/>
                  </a:cubicBezTo>
                  <a:cubicBezTo>
                    <a:pt x="725" y="307"/>
                    <a:pt x="1446" y="192"/>
                    <a:pt x="2082" y="192"/>
                  </a:cubicBezTo>
                  <a:close/>
                  <a:moveTo>
                    <a:pt x="2102" y="0"/>
                  </a:moveTo>
                  <a:cubicBezTo>
                    <a:pt x="1412" y="0"/>
                    <a:pt x="627" y="126"/>
                    <a:pt x="442" y="281"/>
                  </a:cubicBezTo>
                  <a:cubicBezTo>
                    <a:pt x="1" y="654"/>
                    <a:pt x="262" y="4694"/>
                    <a:pt x="608" y="4915"/>
                  </a:cubicBezTo>
                  <a:cubicBezTo>
                    <a:pt x="739" y="5000"/>
                    <a:pt x="1152" y="5041"/>
                    <a:pt x="1634" y="5041"/>
                  </a:cubicBezTo>
                  <a:cubicBezTo>
                    <a:pt x="1980" y="5041"/>
                    <a:pt x="2331" y="5018"/>
                    <a:pt x="2677" y="4978"/>
                  </a:cubicBezTo>
                  <a:cubicBezTo>
                    <a:pt x="3109" y="4924"/>
                    <a:pt x="3456" y="4834"/>
                    <a:pt x="3546" y="4712"/>
                  </a:cubicBezTo>
                  <a:cubicBezTo>
                    <a:pt x="3798" y="4361"/>
                    <a:pt x="3604" y="497"/>
                    <a:pt x="3118" y="173"/>
                  </a:cubicBezTo>
                  <a:cubicBezTo>
                    <a:pt x="2931" y="50"/>
                    <a:pt x="2535" y="0"/>
                    <a:pt x="2102" y="0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g1015b40a687_1_0"/>
            <p:cNvSpPr/>
            <p:nvPr/>
          </p:nvSpPr>
          <p:spPr>
            <a:xfrm>
              <a:off x="1238525" y="354300"/>
              <a:ext cx="10150" cy="2500"/>
            </a:xfrm>
            <a:custGeom>
              <a:avLst/>
              <a:gdLst/>
              <a:ahLst/>
              <a:cxnLst/>
              <a:rect l="l" t="t" r="r" b="b"/>
              <a:pathLst>
                <a:path w="406" h="100" extrusionOk="0">
                  <a:moveTo>
                    <a:pt x="271" y="0"/>
                  </a:moveTo>
                  <a:lnTo>
                    <a:pt x="203" y="5"/>
                  </a:lnTo>
                  <a:cubicBezTo>
                    <a:pt x="158" y="9"/>
                    <a:pt x="118" y="18"/>
                    <a:pt x="77" y="27"/>
                  </a:cubicBezTo>
                  <a:cubicBezTo>
                    <a:pt x="59" y="32"/>
                    <a:pt x="41" y="36"/>
                    <a:pt x="23" y="45"/>
                  </a:cubicBezTo>
                  <a:cubicBezTo>
                    <a:pt x="14" y="50"/>
                    <a:pt x="5" y="54"/>
                    <a:pt x="5" y="63"/>
                  </a:cubicBezTo>
                  <a:cubicBezTo>
                    <a:pt x="1" y="77"/>
                    <a:pt x="10" y="90"/>
                    <a:pt x="23" y="95"/>
                  </a:cubicBezTo>
                  <a:cubicBezTo>
                    <a:pt x="46" y="95"/>
                    <a:pt x="64" y="99"/>
                    <a:pt x="82" y="99"/>
                  </a:cubicBezTo>
                  <a:cubicBezTo>
                    <a:pt x="122" y="99"/>
                    <a:pt x="167" y="99"/>
                    <a:pt x="208" y="95"/>
                  </a:cubicBezTo>
                  <a:lnTo>
                    <a:pt x="275" y="86"/>
                  </a:lnTo>
                  <a:cubicBezTo>
                    <a:pt x="293" y="81"/>
                    <a:pt x="311" y="77"/>
                    <a:pt x="329" y="72"/>
                  </a:cubicBezTo>
                  <a:cubicBezTo>
                    <a:pt x="347" y="68"/>
                    <a:pt x="370" y="63"/>
                    <a:pt x="388" y="54"/>
                  </a:cubicBezTo>
                  <a:cubicBezTo>
                    <a:pt x="392" y="54"/>
                    <a:pt x="401" y="45"/>
                    <a:pt x="401" y="36"/>
                  </a:cubicBezTo>
                  <a:cubicBezTo>
                    <a:pt x="406" y="23"/>
                    <a:pt x="397" y="9"/>
                    <a:pt x="383" y="9"/>
                  </a:cubicBezTo>
                  <a:cubicBezTo>
                    <a:pt x="361" y="5"/>
                    <a:pt x="343" y="5"/>
                    <a:pt x="325" y="0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g1015b40a687_1_0"/>
            <p:cNvSpPr/>
            <p:nvPr/>
          </p:nvSpPr>
          <p:spPr>
            <a:xfrm>
              <a:off x="1239650" y="366550"/>
              <a:ext cx="10050" cy="2500"/>
            </a:xfrm>
            <a:custGeom>
              <a:avLst/>
              <a:gdLst/>
              <a:ahLst/>
              <a:cxnLst/>
              <a:rect l="l" t="t" r="r" b="b"/>
              <a:pathLst>
                <a:path w="402" h="100" extrusionOk="0">
                  <a:moveTo>
                    <a:pt x="266" y="0"/>
                  </a:moveTo>
                  <a:lnTo>
                    <a:pt x="203" y="5"/>
                  </a:lnTo>
                  <a:cubicBezTo>
                    <a:pt x="158" y="9"/>
                    <a:pt x="118" y="14"/>
                    <a:pt x="77" y="27"/>
                  </a:cubicBezTo>
                  <a:cubicBezTo>
                    <a:pt x="59" y="32"/>
                    <a:pt x="41" y="36"/>
                    <a:pt x="23" y="45"/>
                  </a:cubicBezTo>
                  <a:cubicBezTo>
                    <a:pt x="14" y="45"/>
                    <a:pt x="5" y="54"/>
                    <a:pt x="5" y="59"/>
                  </a:cubicBezTo>
                  <a:cubicBezTo>
                    <a:pt x="1" y="72"/>
                    <a:pt x="10" y="86"/>
                    <a:pt x="23" y="90"/>
                  </a:cubicBezTo>
                  <a:cubicBezTo>
                    <a:pt x="41" y="95"/>
                    <a:pt x="64" y="95"/>
                    <a:pt x="82" y="99"/>
                  </a:cubicBezTo>
                  <a:cubicBezTo>
                    <a:pt x="122" y="99"/>
                    <a:pt x="163" y="99"/>
                    <a:pt x="208" y="95"/>
                  </a:cubicBezTo>
                  <a:lnTo>
                    <a:pt x="275" y="86"/>
                  </a:lnTo>
                  <a:cubicBezTo>
                    <a:pt x="293" y="81"/>
                    <a:pt x="311" y="77"/>
                    <a:pt x="329" y="72"/>
                  </a:cubicBezTo>
                  <a:cubicBezTo>
                    <a:pt x="347" y="68"/>
                    <a:pt x="365" y="63"/>
                    <a:pt x="388" y="54"/>
                  </a:cubicBezTo>
                  <a:cubicBezTo>
                    <a:pt x="392" y="50"/>
                    <a:pt x="401" y="45"/>
                    <a:pt x="401" y="36"/>
                  </a:cubicBezTo>
                  <a:cubicBezTo>
                    <a:pt x="401" y="23"/>
                    <a:pt x="397" y="9"/>
                    <a:pt x="379" y="5"/>
                  </a:cubicBezTo>
                  <a:cubicBezTo>
                    <a:pt x="379" y="5"/>
                    <a:pt x="361" y="0"/>
                    <a:pt x="325" y="0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g1015b40a687_1_0"/>
            <p:cNvSpPr/>
            <p:nvPr/>
          </p:nvSpPr>
          <p:spPr>
            <a:xfrm>
              <a:off x="1240675" y="378350"/>
              <a:ext cx="10025" cy="2375"/>
            </a:xfrm>
            <a:custGeom>
              <a:avLst/>
              <a:gdLst/>
              <a:ahLst/>
              <a:cxnLst/>
              <a:rect l="l" t="t" r="r" b="b"/>
              <a:pathLst>
                <a:path w="401" h="95" extrusionOk="0">
                  <a:moveTo>
                    <a:pt x="203" y="1"/>
                  </a:moveTo>
                  <a:cubicBezTo>
                    <a:pt x="158" y="5"/>
                    <a:pt x="117" y="14"/>
                    <a:pt x="77" y="23"/>
                  </a:cubicBezTo>
                  <a:cubicBezTo>
                    <a:pt x="59" y="28"/>
                    <a:pt x="41" y="32"/>
                    <a:pt x="23" y="37"/>
                  </a:cubicBezTo>
                  <a:cubicBezTo>
                    <a:pt x="14" y="41"/>
                    <a:pt x="9" y="46"/>
                    <a:pt x="5" y="55"/>
                  </a:cubicBezTo>
                  <a:cubicBezTo>
                    <a:pt x="0" y="68"/>
                    <a:pt x="9" y="82"/>
                    <a:pt x="23" y="82"/>
                  </a:cubicBezTo>
                  <a:cubicBezTo>
                    <a:pt x="41" y="86"/>
                    <a:pt x="59" y="91"/>
                    <a:pt x="81" y="91"/>
                  </a:cubicBezTo>
                  <a:cubicBezTo>
                    <a:pt x="102" y="93"/>
                    <a:pt x="122" y="94"/>
                    <a:pt x="142" y="94"/>
                  </a:cubicBezTo>
                  <a:cubicBezTo>
                    <a:pt x="162" y="94"/>
                    <a:pt x="182" y="93"/>
                    <a:pt x="203" y="91"/>
                  </a:cubicBezTo>
                  <a:lnTo>
                    <a:pt x="270" y="82"/>
                  </a:lnTo>
                  <a:cubicBezTo>
                    <a:pt x="293" y="82"/>
                    <a:pt x="311" y="77"/>
                    <a:pt x="329" y="73"/>
                  </a:cubicBezTo>
                  <a:cubicBezTo>
                    <a:pt x="347" y="68"/>
                    <a:pt x="365" y="64"/>
                    <a:pt x="383" y="55"/>
                  </a:cubicBezTo>
                  <a:cubicBezTo>
                    <a:pt x="392" y="50"/>
                    <a:pt x="396" y="46"/>
                    <a:pt x="401" y="37"/>
                  </a:cubicBezTo>
                  <a:cubicBezTo>
                    <a:pt x="401" y="23"/>
                    <a:pt x="392" y="10"/>
                    <a:pt x="378" y="5"/>
                  </a:cubicBezTo>
                  <a:cubicBezTo>
                    <a:pt x="360" y="5"/>
                    <a:pt x="342" y="1"/>
                    <a:pt x="324" y="1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g1015b40a687_1_0"/>
            <p:cNvSpPr/>
            <p:nvPr/>
          </p:nvSpPr>
          <p:spPr>
            <a:xfrm>
              <a:off x="1241575" y="388250"/>
              <a:ext cx="10025" cy="2475"/>
            </a:xfrm>
            <a:custGeom>
              <a:avLst/>
              <a:gdLst/>
              <a:ahLst/>
              <a:cxnLst/>
              <a:rect l="l" t="t" r="r" b="b"/>
              <a:pathLst>
                <a:path w="401" h="99" extrusionOk="0">
                  <a:moveTo>
                    <a:pt x="261" y="1"/>
                  </a:moveTo>
                  <a:lnTo>
                    <a:pt x="194" y="5"/>
                  </a:lnTo>
                  <a:cubicBezTo>
                    <a:pt x="153" y="5"/>
                    <a:pt x="113" y="14"/>
                    <a:pt x="72" y="23"/>
                  </a:cubicBezTo>
                  <a:cubicBezTo>
                    <a:pt x="50" y="28"/>
                    <a:pt x="32" y="37"/>
                    <a:pt x="14" y="41"/>
                  </a:cubicBezTo>
                  <a:cubicBezTo>
                    <a:pt x="9" y="46"/>
                    <a:pt x="5" y="55"/>
                    <a:pt x="0" y="59"/>
                  </a:cubicBezTo>
                  <a:cubicBezTo>
                    <a:pt x="0" y="73"/>
                    <a:pt x="9" y="86"/>
                    <a:pt x="23" y="91"/>
                  </a:cubicBezTo>
                  <a:cubicBezTo>
                    <a:pt x="41" y="95"/>
                    <a:pt x="59" y="95"/>
                    <a:pt x="77" y="95"/>
                  </a:cubicBezTo>
                  <a:cubicBezTo>
                    <a:pt x="97" y="97"/>
                    <a:pt x="118" y="98"/>
                    <a:pt x="140" y="98"/>
                  </a:cubicBezTo>
                  <a:cubicBezTo>
                    <a:pt x="161" y="98"/>
                    <a:pt x="182" y="97"/>
                    <a:pt x="203" y="95"/>
                  </a:cubicBezTo>
                  <a:lnTo>
                    <a:pt x="270" y="86"/>
                  </a:lnTo>
                  <a:cubicBezTo>
                    <a:pt x="288" y="82"/>
                    <a:pt x="311" y="77"/>
                    <a:pt x="324" y="73"/>
                  </a:cubicBezTo>
                  <a:cubicBezTo>
                    <a:pt x="342" y="68"/>
                    <a:pt x="365" y="59"/>
                    <a:pt x="383" y="55"/>
                  </a:cubicBezTo>
                  <a:cubicBezTo>
                    <a:pt x="387" y="50"/>
                    <a:pt x="396" y="46"/>
                    <a:pt x="396" y="37"/>
                  </a:cubicBezTo>
                  <a:cubicBezTo>
                    <a:pt x="401" y="23"/>
                    <a:pt x="392" y="10"/>
                    <a:pt x="378" y="5"/>
                  </a:cubicBezTo>
                  <a:cubicBezTo>
                    <a:pt x="356" y="5"/>
                    <a:pt x="338" y="1"/>
                    <a:pt x="320" y="1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g1015b40a687_1_0"/>
            <p:cNvSpPr/>
            <p:nvPr/>
          </p:nvSpPr>
          <p:spPr>
            <a:xfrm>
              <a:off x="1242025" y="398375"/>
              <a:ext cx="10025" cy="2425"/>
            </a:xfrm>
            <a:custGeom>
              <a:avLst/>
              <a:gdLst/>
              <a:ahLst/>
              <a:cxnLst/>
              <a:rect l="l" t="t" r="r" b="b"/>
              <a:pathLst>
                <a:path w="401" h="97" extrusionOk="0">
                  <a:moveTo>
                    <a:pt x="198" y="1"/>
                  </a:moveTo>
                  <a:cubicBezTo>
                    <a:pt x="158" y="5"/>
                    <a:pt x="117" y="14"/>
                    <a:pt x="77" y="23"/>
                  </a:cubicBezTo>
                  <a:cubicBezTo>
                    <a:pt x="54" y="28"/>
                    <a:pt x="36" y="37"/>
                    <a:pt x="18" y="41"/>
                  </a:cubicBezTo>
                  <a:cubicBezTo>
                    <a:pt x="9" y="46"/>
                    <a:pt x="5" y="50"/>
                    <a:pt x="5" y="59"/>
                  </a:cubicBezTo>
                  <a:cubicBezTo>
                    <a:pt x="0" y="73"/>
                    <a:pt x="9" y="86"/>
                    <a:pt x="23" y="90"/>
                  </a:cubicBezTo>
                  <a:cubicBezTo>
                    <a:pt x="41" y="90"/>
                    <a:pt x="59" y="95"/>
                    <a:pt x="81" y="95"/>
                  </a:cubicBezTo>
                  <a:cubicBezTo>
                    <a:pt x="93" y="96"/>
                    <a:pt x="105" y="97"/>
                    <a:pt x="117" y="97"/>
                  </a:cubicBezTo>
                  <a:cubicBezTo>
                    <a:pt x="145" y="97"/>
                    <a:pt x="174" y="94"/>
                    <a:pt x="203" y="90"/>
                  </a:cubicBezTo>
                  <a:lnTo>
                    <a:pt x="270" y="82"/>
                  </a:lnTo>
                  <a:cubicBezTo>
                    <a:pt x="293" y="82"/>
                    <a:pt x="311" y="73"/>
                    <a:pt x="329" y="73"/>
                  </a:cubicBezTo>
                  <a:cubicBezTo>
                    <a:pt x="347" y="64"/>
                    <a:pt x="365" y="59"/>
                    <a:pt x="383" y="55"/>
                  </a:cubicBezTo>
                  <a:cubicBezTo>
                    <a:pt x="392" y="50"/>
                    <a:pt x="396" y="41"/>
                    <a:pt x="401" y="37"/>
                  </a:cubicBezTo>
                  <a:cubicBezTo>
                    <a:pt x="401" y="19"/>
                    <a:pt x="392" y="5"/>
                    <a:pt x="378" y="5"/>
                  </a:cubicBezTo>
                  <a:cubicBezTo>
                    <a:pt x="360" y="1"/>
                    <a:pt x="342" y="1"/>
                    <a:pt x="324" y="1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g1015b40a687_1_0"/>
            <p:cNvSpPr/>
            <p:nvPr/>
          </p:nvSpPr>
          <p:spPr>
            <a:xfrm>
              <a:off x="1241675" y="409725"/>
              <a:ext cx="10050" cy="2500"/>
            </a:xfrm>
            <a:custGeom>
              <a:avLst/>
              <a:gdLst/>
              <a:ahLst/>
              <a:cxnLst/>
              <a:rect l="l" t="t" r="r" b="b"/>
              <a:pathLst>
                <a:path w="402" h="100" extrusionOk="0">
                  <a:moveTo>
                    <a:pt x="266" y="1"/>
                  </a:moveTo>
                  <a:lnTo>
                    <a:pt x="199" y="5"/>
                  </a:lnTo>
                  <a:cubicBezTo>
                    <a:pt x="158" y="10"/>
                    <a:pt x="113" y="19"/>
                    <a:pt x="73" y="28"/>
                  </a:cubicBezTo>
                  <a:cubicBezTo>
                    <a:pt x="55" y="32"/>
                    <a:pt x="37" y="37"/>
                    <a:pt x="19" y="46"/>
                  </a:cubicBezTo>
                  <a:cubicBezTo>
                    <a:pt x="10" y="50"/>
                    <a:pt x="5" y="55"/>
                    <a:pt x="5" y="64"/>
                  </a:cubicBezTo>
                  <a:cubicBezTo>
                    <a:pt x="1" y="77"/>
                    <a:pt x="10" y="91"/>
                    <a:pt x="23" y="91"/>
                  </a:cubicBezTo>
                  <a:cubicBezTo>
                    <a:pt x="41" y="95"/>
                    <a:pt x="64" y="100"/>
                    <a:pt x="82" y="100"/>
                  </a:cubicBezTo>
                  <a:cubicBezTo>
                    <a:pt x="122" y="100"/>
                    <a:pt x="163" y="100"/>
                    <a:pt x="208" y="95"/>
                  </a:cubicBezTo>
                  <a:lnTo>
                    <a:pt x="275" y="86"/>
                  </a:lnTo>
                  <a:cubicBezTo>
                    <a:pt x="293" y="82"/>
                    <a:pt x="311" y="77"/>
                    <a:pt x="329" y="73"/>
                  </a:cubicBezTo>
                  <a:cubicBezTo>
                    <a:pt x="347" y="68"/>
                    <a:pt x="365" y="64"/>
                    <a:pt x="388" y="55"/>
                  </a:cubicBezTo>
                  <a:cubicBezTo>
                    <a:pt x="392" y="55"/>
                    <a:pt x="401" y="46"/>
                    <a:pt x="401" y="37"/>
                  </a:cubicBezTo>
                  <a:cubicBezTo>
                    <a:pt x="401" y="23"/>
                    <a:pt x="392" y="10"/>
                    <a:pt x="383" y="10"/>
                  </a:cubicBezTo>
                  <a:cubicBezTo>
                    <a:pt x="361" y="5"/>
                    <a:pt x="343" y="1"/>
                    <a:pt x="325" y="1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g1015b40a687_1_0"/>
            <p:cNvSpPr/>
            <p:nvPr/>
          </p:nvSpPr>
          <p:spPr>
            <a:xfrm>
              <a:off x="1187700" y="356550"/>
              <a:ext cx="45350" cy="33575"/>
            </a:xfrm>
            <a:custGeom>
              <a:avLst/>
              <a:gdLst/>
              <a:ahLst/>
              <a:cxnLst/>
              <a:rect l="l" t="t" r="r" b="b"/>
              <a:pathLst>
                <a:path w="1814" h="1343" extrusionOk="0">
                  <a:moveTo>
                    <a:pt x="1428" y="0"/>
                  </a:moveTo>
                  <a:cubicBezTo>
                    <a:pt x="1022" y="0"/>
                    <a:pt x="232" y="61"/>
                    <a:pt x="135" y="122"/>
                  </a:cubicBezTo>
                  <a:cubicBezTo>
                    <a:pt x="0" y="207"/>
                    <a:pt x="99" y="1246"/>
                    <a:pt x="266" y="1305"/>
                  </a:cubicBezTo>
                  <a:cubicBezTo>
                    <a:pt x="331" y="1326"/>
                    <a:pt x="574" y="1342"/>
                    <a:pt x="847" y="1342"/>
                  </a:cubicBezTo>
                  <a:cubicBezTo>
                    <a:pt x="1267" y="1342"/>
                    <a:pt x="1758" y="1303"/>
                    <a:pt x="1777" y="1183"/>
                  </a:cubicBezTo>
                  <a:cubicBezTo>
                    <a:pt x="1813" y="985"/>
                    <a:pt x="1813" y="59"/>
                    <a:pt x="1647" y="14"/>
                  </a:cubicBezTo>
                  <a:cubicBezTo>
                    <a:pt x="1613" y="4"/>
                    <a:pt x="1533" y="0"/>
                    <a:pt x="1428" y="0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g1015b40a687_1_0"/>
            <p:cNvSpPr/>
            <p:nvPr/>
          </p:nvSpPr>
          <p:spPr>
            <a:xfrm>
              <a:off x="1189825" y="358150"/>
              <a:ext cx="41200" cy="30450"/>
            </a:xfrm>
            <a:custGeom>
              <a:avLst/>
              <a:gdLst/>
              <a:ahLst/>
              <a:cxnLst/>
              <a:rect l="l" t="t" r="r" b="b"/>
              <a:pathLst>
                <a:path w="1648" h="1218" extrusionOk="0">
                  <a:moveTo>
                    <a:pt x="1296" y="0"/>
                  </a:moveTo>
                  <a:cubicBezTo>
                    <a:pt x="926" y="0"/>
                    <a:pt x="211" y="55"/>
                    <a:pt x="122" y="111"/>
                  </a:cubicBezTo>
                  <a:cubicBezTo>
                    <a:pt x="1" y="183"/>
                    <a:pt x="91" y="1133"/>
                    <a:pt x="244" y="1182"/>
                  </a:cubicBezTo>
                  <a:cubicBezTo>
                    <a:pt x="303" y="1202"/>
                    <a:pt x="529" y="1217"/>
                    <a:pt x="780" y="1217"/>
                  </a:cubicBezTo>
                  <a:cubicBezTo>
                    <a:pt x="1159" y="1217"/>
                    <a:pt x="1597" y="1182"/>
                    <a:pt x="1616" y="1074"/>
                  </a:cubicBezTo>
                  <a:cubicBezTo>
                    <a:pt x="1647" y="894"/>
                    <a:pt x="1647" y="53"/>
                    <a:pt x="1499" y="13"/>
                  </a:cubicBezTo>
                  <a:cubicBezTo>
                    <a:pt x="1467" y="4"/>
                    <a:pt x="1394" y="0"/>
                    <a:pt x="12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g1015b40a687_1_0"/>
            <p:cNvSpPr/>
            <p:nvPr/>
          </p:nvSpPr>
          <p:spPr>
            <a:xfrm>
              <a:off x="1196350" y="368000"/>
              <a:ext cx="30850" cy="3625"/>
            </a:xfrm>
            <a:custGeom>
              <a:avLst/>
              <a:gdLst/>
              <a:ahLst/>
              <a:cxnLst/>
              <a:rect l="l" t="t" r="r" b="b"/>
              <a:pathLst>
                <a:path w="1234" h="145" extrusionOk="0">
                  <a:moveTo>
                    <a:pt x="1188" y="1"/>
                  </a:moveTo>
                  <a:lnTo>
                    <a:pt x="46" y="73"/>
                  </a:lnTo>
                  <a:cubicBezTo>
                    <a:pt x="1" y="73"/>
                    <a:pt x="1" y="145"/>
                    <a:pt x="46" y="145"/>
                  </a:cubicBezTo>
                  <a:lnTo>
                    <a:pt x="50" y="145"/>
                  </a:lnTo>
                  <a:lnTo>
                    <a:pt x="1193" y="68"/>
                  </a:lnTo>
                  <a:cubicBezTo>
                    <a:pt x="1233" y="59"/>
                    <a:pt x="1229" y="1"/>
                    <a:pt x="118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g1015b40a687_1_0"/>
            <p:cNvSpPr/>
            <p:nvPr/>
          </p:nvSpPr>
          <p:spPr>
            <a:xfrm>
              <a:off x="1196925" y="377800"/>
              <a:ext cx="30825" cy="3625"/>
            </a:xfrm>
            <a:custGeom>
              <a:avLst/>
              <a:gdLst/>
              <a:ahLst/>
              <a:cxnLst/>
              <a:rect l="l" t="t" r="r" b="b"/>
              <a:pathLst>
                <a:path w="1233" h="145" extrusionOk="0">
                  <a:moveTo>
                    <a:pt x="1188" y="0"/>
                  </a:moveTo>
                  <a:lnTo>
                    <a:pt x="45" y="72"/>
                  </a:lnTo>
                  <a:cubicBezTo>
                    <a:pt x="0" y="72"/>
                    <a:pt x="0" y="144"/>
                    <a:pt x="45" y="144"/>
                  </a:cubicBezTo>
                  <a:lnTo>
                    <a:pt x="50" y="144"/>
                  </a:lnTo>
                  <a:lnTo>
                    <a:pt x="1192" y="68"/>
                  </a:lnTo>
                  <a:cubicBezTo>
                    <a:pt x="1233" y="59"/>
                    <a:pt x="1228" y="0"/>
                    <a:pt x="11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g1015b40a687_1_0"/>
            <p:cNvSpPr/>
            <p:nvPr/>
          </p:nvSpPr>
          <p:spPr>
            <a:xfrm>
              <a:off x="1173750" y="324325"/>
              <a:ext cx="19250" cy="28400"/>
            </a:xfrm>
            <a:custGeom>
              <a:avLst/>
              <a:gdLst/>
              <a:ahLst/>
              <a:cxnLst/>
              <a:rect l="l" t="t" r="r" b="b"/>
              <a:pathLst>
                <a:path w="770" h="1136" extrusionOk="0">
                  <a:moveTo>
                    <a:pt x="629" y="0"/>
                  </a:moveTo>
                  <a:cubicBezTo>
                    <a:pt x="472" y="0"/>
                    <a:pt x="188" y="140"/>
                    <a:pt x="145" y="227"/>
                  </a:cubicBezTo>
                  <a:cubicBezTo>
                    <a:pt x="86" y="344"/>
                    <a:pt x="1" y="1105"/>
                    <a:pt x="118" y="1132"/>
                  </a:cubicBezTo>
                  <a:cubicBezTo>
                    <a:pt x="127" y="1134"/>
                    <a:pt x="136" y="1135"/>
                    <a:pt x="145" y="1135"/>
                  </a:cubicBezTo>
                  <a:cubicBezTo>
                    <a:pt x="320" y="1135"/>
                    <a:pt x="275" y="625"/>
                    <a:pt x="365" y="475"/>
                  </a:cubicBezTo>
                  <a:cubicBezTo>
                    <a:pt x="464" y="304"/>
                    <a:pt x="770" y="245"/>
                    <a:pt x="729" y="56"/>
                  </a:cubicBezTo>
                  <a:cubicBezTo>
                    <a:pt x="720" y="16"/>
                    <a:pt x="682" y="0"/>
                    <a:pt x="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g1015b40a687_1_0"/>
            <p:cNvSpPr/>
            <p:nvPr/>
          </p:nvSpPr>
          <p:spPr>
            <a:xfrm>
              <a:off x="1193875" y="322225"/>
              <a:ext cx="8425" cy="4950"/>
            </a:xfrm>
            <a:custGeom>
              <a:avLst/>
              <a:gdLst/>
              <a:ahLst/>
              <a:cxnLst/>
              <a:rect l="l" t="t" r="r" b="b"/>
              <a:pathLst>
                <a:path w="337" h="198" extrusionOk="0">
                  <a:moveTo>
                    <a:pt x="199" y="0"/>
                  </a:moveTo>
                  <a:cubicBezTo>
                    <a:pt x="107" y="0"/>
                    <a:pt x="1" y="48"/>
                    <a:pt x="1" y="118"/>
                  </a:cubicBezTo>
                  <a:cubicBezTo>
                    <a:pt x="1" y="172"/>
                    <a:pt x="69" y="198"/>
                    <a:pt x="143" y="198"/>
                  </a:cubicBezTo>
                  <a:cubicBezTo>
                    <a:pt x="235" y="198"/>
                    <a:pt x="337" y="159"/>
                    <a:pt x="329" y="86"/>
                  </a:cubicBezTo>
                  <a:cubicBezTo>
                    <a:pt x="325" y="26"/>
                    <a:pt x="266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g1015b40a687_1_0"/>
            <p:cNvSpPr/>
            <p:nvPr/>
          </p:nvSpPr>
          <p:spPr>
            <a:xfrm>
              <a:off x="1090875" y="583225"/>
              <a:ext cx="13950" cy="13775"/>
            </a:xfrm>
            <a:custGeom>
              <a:avLst/>
              <a:gdLst/>
              <a:ahLst/>
              <a:cxnLst/>
              <a:rect l="l" t="t" r="r" b="b"/>
              <a:pathLst>
                <a:path w="558" h="551" extrusionOk="0">
                  <a:moveTo>
                    <a:pt x="247" y="1"/>
                  </a:moveTo>
                  <a:cubicBezTo>
                    <a:pt x="221" y="1"/>
                    <a:pt x="195" y="5"/>
                    <a:pt x="171" y="16"/>
                  </a:cubicBezTo>
                  <a:cubicBezTo>
                    <a:pt x="50" y="65"/>
                    <a:pt x="0" y="227"/>
                    <a:pt x="59" y="367"/>
                  </a:cubicBezTo>
                  <a:cubicBezTo>
                    <a:pt x="109" y="482"/>
                    <a:pt x="214" y="551"/>
                    <a:pt x="314" y="551"/>
                  </a:cubicBezTo>
                  <a:cubicBezTo>
                    <a:pt x="339" y="551"/>
                    <a:pt x="364" y="547"/>
                    <a:pt x="387" y="538"/>
                  </a:cubicBezTo>
                  <a:cubicBezTo>
                    <a:pt x="508" y="488"/>
                    <a:pt x="558" y="326"/>
                    <a:pt x="499" y="182"/>
                  </a:cubicBezTo>
                  <a:cubicBezTo>
                    <a:pt x="453" y="72"/>
                    <a:pt x="347" y="1"/>
                    <a:pt x="247" y="1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g1015b40a687_1_0"/>
            <p:cNvSpPr/>
            <p:nvPr/>
          </p:nvSpPr>
          <p:spPr>
            <a:xfrm>
              <a:off x="1096500" y="578650"/>
              <a:ext cx="8100" cy="10050"/>
            </a:xfrm>
            <a:custGeom>
              <a:avLst/>
              <a:gdLst/>
              <a:ahLst/>
              <a:cxnLst/>
              <a:rect l="l" t="t" r="r" b="b"/>
              <a:pathLst>
                <a:path w="324" h="402" extrusionOk="0">
                  <a:moveTo>
                    <a:pt x="287" y="0"/>
                  </a:moveTo>
                  <a:cubicBezTo>
                    <a:pt x="260" y="0"/>
                    <a:pt x="250" y="65"/>
                    <a:pt x="149" y="163"/>
                  </a:cubicBezTo>
                  <a:cubicBezTo>
                    <a:pt x="104" y="199"/>
                    <a:pt x="54" y="230"/>
                    <a:pt x="0" y="253"/>
                  </a:cubicBezTo>
                  <a:cubicBezTo>
                    <a:pt x="0" y="307"/>
                    <a:pt x="122" y="401"/>
                    <a:pt x="122" y="401"/>
                  </a:cubicBezTo>
                  <a:cubicBezTo>
                    <a:pt x="310" y="289"/>
                    <a:pt x="324" y="14"/>
                    <a:pt x="292" y="1"/>
                  </a:cubicBezTo>
                  <a:cubicBezTo>
                    <a:pt x="291" y="0"/>
                    <a:pt x="289" y="0"/>
                    <a:pt x="287" y="0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g1015b40a687_1_0"/>
            <p:cNvSpPr/>
            <p:nvPr/>
          </p:nvSpPr>
          <p:spPr>
            <a:xfrm>
              <a:off x="1045425" y="601725"/>
              <a:ext cx="13975" cy="13775"/>
            </a:xfrm>
            <a:custGeom>
              <a:avLst/>
              <a:gdLst/>
              <a:ahLst/>
              <a:cxnLst/>
              <a:rect l="l" t="t" r="r" b="b"/>
              <a:pathLst>
                <a:path w="559" h="551" extrusionOk="0">
                  <a:moveTo>
                    <a:pt x="254" y="1"/>
                  </a:moveTo>
                  <a:cubicBezTo>
                    <a:pt x="226" y="1"/>
                    <a:pt x="198" y="6"/>
                    <a:pt x="172" y="18"/>
                  </a:cubicBezTo>
                  <a:cubicBezTo>
                    <a:pt x="50" y="68"/>
                    <a:pt x="1" y="225"/>
                    <a:pt x="64" y="364"/>
                  </a:cubicBezTo>
                  <a:cubicBezTo>
                    <a:pt x="114" y="479"/>
                    <a:pt x="215" y="550"/>
                    <a:pt x="315" y="550"/>
                  </a:cubicBezTo>
                  <a:cubicBezTo>
                    <a:pt x="341" y="550"/>
                    <a:pt x="367" y="546"/>
                    <a:pt x="392" y="535"/>
                  </a:cubicBezTo>
                  <a:cubicBezTo>
                    <a:pt x="514" y="486"/>
                    <a:pt x="559" y="324"/>
                    <a:pt x="500" y="184"/>
                  </a:cubicBezTo>
                  <a:cubicBezTo>
                    <a:pt x="454" y="72"/>
                    <a:pt x="354" y="1"/>
                    <a:pt x="254" y="1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g1015b40a687_1_0"/>
            <p:cNvSpPr/>
            <p:nvPr/>
          </p:nvSpPr>
          <p:spPr>
            <a:xfrm>
              <a:off x="1051050" y="597075"/>
              <a:ext cx="8250" cy="9950"/>
            </a:xfrm>
            <a:custGeom>
              <a:avLst/>
              <a:gdLst/>
              <a:ahLst/>
              <a:cxnLst/>
              <a:rect l="l" t="t" r="r" b="b"/>
              <a:pathLst>
                <a:path w="330" h="398" extrusionOk="0">
                  <a:moveTo>
                    <a:pt x="291" y="1"/>
                  </a:moveTo>
                  <a:cubicBezTo>
                    <a:pt x="261" y="1"/>
                    <a:pt x="251" y="66"/>
                    <a:pt x="149" y="164"/>
                  </a:cubicBezTo>
                  <a:cubicBezTo>
                    <a:pt x="104" y="200"/>
                    <a:pt x="55" y="231"/>
                    <a:pt x="1" y="254"/>
                  </a:cubicBezTo>
                  <a:cubicBezTo>
                    <a:pt x="5" y="307"/>
                    <a:pt x="122" y="397"/>
                    <a:pt x="122" y="397"/>
                  </a:cubicBezTo>
                  <a:cubicBezTo>
                    <a:pt x="316" y="289"/>
                    <a:pt x="329" y="11"/>
                    <a:pt x="298" y="2"/>
                  </a:cubicBezTo>
                  <a:cubicBezTo>
                    <a:pt x="295" y="1"/>
                    <a:pt x="293" y="1"/>
                    <a:pt x="291" y="1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g1015b40a687_1_0"/>
            <p:cNvSpPr/>
            <p:nvPr/>
          </p:nvSpPr>
          <p:spPr>
            <a:xfrm>
              <a:off x="1230200" y="499550"/>
              <a:ext cx="28950" cy="16950"/>
            </a:xfrm>
            <a:custGeom>
              <a:avLst/>
              <a:gdLst/>
              <a:ahLst/>
              <a:cxnLst/>
              <a:rect l="l" t="t" r="r" b="b"/>
              <a:pathLst>
                <a:path w="1158" h="678" extrusionOk="0">
                  <a:moveTo>
                    <a:pt x="623" y="0"/>
                  </a:moveTo>
                  <a:cubicBezTo>
                    <a:pt x="527" y="0"/>
                    <a:pt x="432" y="21"/>
                    <a:pt x="347" y="65"/>
                  </a:cubicBezTo>
                  <a:cubicBezTo>
                    <a:pt x="122" y="173"/>
                    <a:pt x="1" y="389"/>
                    <a:pt x="82" y="448"/>
                  </a:cubicBezTo>
                  <a:cubicBezTo>
                    <a:pt x="104" y="465"/>
                    <a:pt x="140" y="471"/>
                    <a:pt x="182" y="471"/>
                  </a:cubicBezTo>
                  <a:cubicBezTo>
                    <a:pt x="342" y="471"/>
                    <a:pt x="595" y="376"/>
                    <a:pt x="595" y="376"/>
                  </a:cubicBezTo>
                  <a:lnTo>
                    <a:pt x="811" y="677"/>
                  </a:lnTo>
                  <a:cubicBezTo>
                    <a:pt x="811" y="677"/>
                    <a:pt x="1157" y="74"/>
                    <a:pt x="716" y="7"/>
                  </a:cubicBezTo>
                  <a:cubicBezTo>
                    <a:pt x="685" y="2"/>
                    <a:pt x="654" y="0"/>
                    <a:pt x="623" y="0"/>
                  </a:cubicBezTo>
                  <a:close/>
                </a:path>
              </a:pathLst>
            </a:custGeom>
            <a:solidFill>
              <a:srgbClr val="8C5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g1015b40a687_1_0"/>
            <p:cNvSpPr/>
            <p:nvPr/>
          </p:nvSpPr>
          <p:spPr>
            <a:xfrm>
              <a:off x="1230650" y="498475"/>
              <a:ext cx="24000" cy="18425"/>
            </a:xfrm>
            <a:custGeom>
              <a:avLst/>
              <a:gdLst/>
              <a:ahLst/>
              <a:cxnLst/>
              <a:rect l="l" t="t" r="r" b="b"/>
              <a:pathLst>
                <a:path w="960" h="737" extrusionOk="0">
                  <a:moveTo>
                    <a:pt x="599" y="0"/>
                  </a:moveTo>
                  <a:cubicBezTo>
                    <a:pt x="563" y="0"/>
                    <a:pt x="523" y="5"/>
                    <a:pt x="487" y="9"/>
                  </a:cubicBezTo>
                  <a:cubicBezTo>
                    <a:pt x="451" y="18"/>
                    <a:pt x="415" y="27"/>
                    <a:pt x="379" y="41"/>
                  </a:cubicBezTo>
                  <a:cubicBezTo>
                    <a:pt x="307" y="63"/>
                    <a:pt x="244" y="99"/>
                    <a:pt x="185" y="149"/>
                  </a:cubicBezTo>
                  <a:cubicBezTo>
                    <a:pt x="127" y="194"/>
                    <a:pt x="77" y="248"/>
                    <a:pt x="37" y="311"/>
                  </a:cubicBezTo>
                  <a:cubicBezTo>
                    <a:pt x="19" y="342"/>
                    <a:pt x="5" y="378"/>
                    <a:pt x="1" y="414"/>
                  </a:cubicBezTo>
                  <a:cubicBezTo>
                    <a:pt x="1" y="437"/>
                    <a:pt x="1" y="459"/>
                    <a:pt x="10" y="482"/>
                  </a:cubicBezTo>
                  <a:cubicBezTo>
                    <a:pt x="14" y="491"/>
                    <a:pt x="19" y="500"/>
                    <a:pt x="28" y="509"/>
                  </a:cubicBezTo>
                  <a:cubicBezTo>
                    <a:pt x="32" y="518"/>
                    <a:pt x="41" y="522"/>
                    <a:pt x="46" y="527"/>
                  </a:cubicBezTo>
                  <a:lnTo>
                    <a:pt x="55" y="531"/>
                  </a:lnTo>
                  <a:cubicBezTo>
                    <a:pt x="73" y="540"/>
                    <a:pt x="91" y="545"/>
                    <a:pt x="109" y="549"/>
                  </a:cubicBezTo>
                  <a:lnTo>
                    <a:pt x="158" y="549"/>
                  </a:lnTo>
                  <a:cubicBezTo>
                    <a:pt x="185" y="549"/>
                    <a:pt x="217" y="545"/>
                    <a:pt x="244" y="540"/>
                  </a:cubicBezTo>
                  <a:cubicBezTo>
                    <a:pt x="329" y="522"/>
                    <a:pt x="410" y="500"/>
                    <a:pt x="491" y="468"/>
                  </a:cubicBezTo>
                  <a:cubicBezTo>
                    <a:pt x="550" y="446"/>
                    <a:pt x="581" y="432"/>
                    <a:pt x="581" y="432"/>
                  </a:cubicBezTo>
                  <a:cubicBezTo>
                    <a:pt x="586" y="428"/>
                    <a:pt x="590" y="423"/>
                    <a:pt x="590" y="419"/>
                  </a:cubicBezTo>
                  <a:cubicBezTo>
                    <a:pt x="587" y="412"/>
                    <a:pt x="584" y="408"/>
                    <a:pt x="579" y="408"/>
                  </a:cubicBezTo>
                  <a:cubicBezTo>
                    <a:pt x="577" y="408"/>
                    <a:pt x="575" y="408"/>
                    <a:pt x="572" y="410"/>
                  </a:cubicBezTo>
                  <a:lnTo>
                    <a:pt x="482" y="432"/>
                  </a:lnTo>
                  <a:cubicBezTo>
                    <a:pt x="401" y="455"/>
                    <a:pt x="320" y="473"/>
                    <a:pt x="235" y="482"/>
                  </a:cubicBezTo>
                  <a:cubicBezTo>
                    <a:pt x="220" y="485"/>
                    <a:pt x="204" y="486"/>
                    <a:pt x="188" y="486"/>
                  </a:cubicBezTo>
                  <a:cubicBezTo>
                    <a:pt x="155" y="486"/>
                    <a:pt x="121" y="480"/>
                    <a:pt x="91" y="468"/>
                  </a:cubicBezTo>
                  <a:cubicBezTo>
                    <a:pt x="64" y="464"/>
                    <a:pt x="77" y="401"/>
                    <a:pt x="109" y="351"/>
                  </a:cubicBezTo>
                  <a:cubicBezTo>
                    <a:pt x="145" y="297"/>
                    <a:pt x="185" y="252"/>
                    <a:pt x="235" y="216"/>
                  </a:cubicBezTo>
                  <a:cubicBezTo>
                    <a:pt x="289" y="176"/>
                    <a:pt x="347" y="144"/>
                    <a:pt x="410" y="126"/>
                  </a:cubicBezTo>
                  <a:cubicBezTo>
                    <a:pt x="437" y="113"/>
                    <a:pt x="473" y="108"/>
                    <a:pt x="505" y="99"/>
                  </a:cubicBezTo>
                  <a:lnTo>
                    <a:pt x="595" y="90"/>
                  </a:lnTo>
                  <a:lnTo>
                    <a:pt x="694" y="99"/>
                  </a:lnTo>
                  <a:cubicBezTo>
                    <a:pt x="721" y="99"/>
                    <a:pt x="752" y="108"/>
                    <a:pt x="775" y="122"/>
                  </a:cubicBezTo>
                  <a:cubicBezTo>
                    <a:pt x="824" y="140"/>
                    <a:pt x="860" y="185"/>
                    <a:pt x="874" y="234"/>
                  </a:cubicBezTo>
                  <a:cubicBezTo>
                    <a:pt x="887" y="284"/>
                    <a:pt x="887" y="338"/>
                    <a:pt x="883" y="387"/>
                  </a:cubicBezTo>
                  <a:cubicBezTo>
                    <a:pt x="869" y="468"/>
                    <a:pt x="847" y="549"/>
                    <a:pt x="815" y="626"/>
                  </a:cubicBezTo>
                  <a:cubicBezTo>
                    <a:pt x="793" y="684"/>
                    <a:pt x="779" y="716"/>
                    <a:pt x="779" y="716"/>
                  </a:cubicBezTo>
                  <a:cubicBezTo>
                    <a:pt x="775" y="720"/>
                    <a:pt x="775" y="729"/>
                    <a:pt x="784" y="734"/>
                  </a:cubicBezTo>
                  <a:cubicBezTo>
                    <a:pt x="786" y="735"/>
                    <a:pt x="788" y="737"/>
                    <a:pt x="791" y="737"/>
                  </a:cubicBezTo>
                  <a:cubicBezTo>
                    <a:pt x="795" y="737"/>
                    <a:pt x="799" y="734"/>
                    <a:pt x="802" y="729"/>
                  </a:cubicBezTo>
                  <a:cubicBezTo>
                    <a:pt x="820" y="702"/>
                    <a:pt x="838" y="675"/>
                    <a:pt x="851" y="644"/>
                  </a:cubicBezTo>
                  <a:cubicBezTo>
                    <a:pt x="865" y="617"/>
                    <a:pt x="883" y="581"/>
                    <a:pt x="901" y="540"/>
                  </a:cubicBezTo>
                  <a:cubicBezTo>
                    <a:pt x="919" y="495"/>
                    <a:pt x="932" y="446"/>
                    <a:pt x="941" y="401"/>
                  </a:cubicBezTo>
                  <a:cubicBezTo>
                    <a:pt x="959" y="338"/>
                    <a:pt x="959" y="275"/>
                    <a:pt x="946" y="216"/>
                  </a:cubicBezTo>
                  <a:cubicBezTo>
                    <a:pt x="941" y="198"/>
                    <a:pt x="937" y="180"/>
                    <a:pt x="932" y="167"/>
                  </a:cubicBezTo>
                  <a:cubicBezTo>
                    <a:pt x="923" y="149"/>
                    <a:pt x="910" y="131"/>
                    <a:pt x="901" y="117"/>
                  </a:cubicBezTo>
                  <a:cubicBezTo>
                    <a:pt x="878" y="86"/>
                    <a:pt x="847" y="63"/>
                    <a:pt x="811" y="45"/>
                  </a:cubicBezTo>
                  <a:cubicBezTo>
                    <a:pt x="779" y="27"/>
                    <a:pt x="743" y="14"/>
                    <a:pt x="707" y="9"/>
                  </a:cubicBezTo>
                  <a:cubicBezTo>
                    <a:pt x="662" y="5"/>
                    <a:pt x="635" y="0"/>
                    <a:pt x="599" y="0"/>
                  </a:cubicBezTo>
                  <a:close/>
                </a:path>
              </a:pathLst>
            </a:custGeom>
            <a:solidFill>
              <a:srgbClr val="8C5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g1015b40a687_1_0"/>
            <p:cNvSpPr/>
            <p:nvPr/>
          </p:nvSpPr>
          <p:spPr>
            <a:xfrm>
              <a:off x="852000" y="642975"/>
              <a:ext cx="256200" cy="277275"/>
            </a:xfrm>
            <a:custGeom>
              <a:avLst/>
              <a:gdLst/>
              <a:ahLst/>
              <a:cxnLst/>
              <a:rect l="l" t="t" r="r" b="b"/>
              <a:pathLst>
                <a:path w="10248" h="11091" extrusionOk="0">
                  <a:moveTo>
                    <a:pt x="2493" y="756"/>
                  </a:moveTo>
                  <a:cubicBezTo>
                    <a:pt x="2511" y="756"/>
                    <a:pt x="2529" y="756"/>
                    <a:pt x="2546" y="757"/>
                  </a:cubicBezTo>
                  <a:cubicBezTo>
                    <a:pt x="3455" y="779"/>
                    <a:pt x="4899" y="1333"/>
                    <a:pt x="5124" y="2372"/>
                  </a:cubicBezTo>
                  <a:cubicBezTo>
                    <a:pt x="5138" y="2430"/>
                    <a:pt x="4670" y="3087"/>
                    <a:pt x="4404" y="3388"/>
                  </a:cubicBezTo>
                  <a:cubicBezTo>
                    <a:pt x="4323" y="3474"/>
                    <a:pt x="4265" y="3532"/>
                    <a:pt x="4238" y="3532"/>
                  </a:cubicBezTo>
                  <a:cubicBezTo>
                    <a:pt x="4237" y="3532"/>
                    <a:pt x="4236" y="3533"/>
                    <a:pt x="4235" y="3533"/>
                  </a:cubicBezTo>
                  <a:cubicBezTo>
                    <a:pt x="4020" y="3533"/>
                    <a:pt x="2104" y="1898"/>
                    <a:pt x="1710" y="1544"/>
                  </a:cubicBezTo>
                  <a:cubicBezTo>
                    <a:pt x="1530" y="1387"/>
                    <a:pt x="2007" y="824"/>
                    <a:pt x="2137" y="793"/>
                  </a:cubicBezTo>
                  <a:cubicBezTo>
                    <a:pt x="2255" y="769"/>
                    <a:pt x="2373" y="756"/>
                    <a:pt x="2493" y="756"/>
                  </a:cubicBezTo>
                  <a:close/>
                  <a:moveTo>
                    <a:pt x="5872" y="2797"/>
                  </a:moveTo>
                  <a:cubicBezTo>
                    <a:pt x="5878" y="2797"/>
                    <a:pt x="5883" y="2798"/>
                    <a:pt x="5889" y="2799"/>
                  </a:cubicBezTo>
                  <a:cubicBezTo>
                    <a:pt x="5952" y="2813"/>
                    <a:pt x="6015" y="2835"/>
                    <a:pt x="6073" y="2853"/>
                  </a:cubicBezTo>
                  <a:cubicBezTo>
                    <a:pt x="7981" y="3492"/>
                    <a:pt x="8925" y="5795"/>
                    <a:pt x="9011" y="6524"/>
                  </a:cubicBezTo>
                  <a:cubicBezTo>
                    <a:pt x="9047" y="6825"/>
                    <a:pt x="8903" y="7082"/>
                    <a:pt x="8790" y="7235"/>
                  </a:cubicBezTo>
                  <a:cubicBezTo>
                    <a:pt x="8754" y="7289"/>
                    <a:pt x="8709" y="7338"/>
                    <a:pt x="8664" y="7383"/>
                  </a:cubicBezTo>
                  <a:lnTo>
                    <a:pt x="4863" y="4027"/>
                  </a:lnTo>
                  <a:cubicBezTo>
                    <a:pt x="4863" y="4027"/>
                    <a:pt x="5626" y="2797"/>
                    <a:pt x="5872" y="2797"/>
                  </a:cubicBezTo>
                  <a:close/>
                  <a:moveTo>
                    <a:pt x="1836" y="1"/>
                  </a:moveTo>
                  <a:cubicBezTo>
                    <a:pt x="1812" y="1"/>
                    <a:pt x="1788" y="1"/>
                    <a:pt x="1764" y="1"/>
                  </a:cubicBezTo>
                  <a:cubicBezTo>
                    <a:pt x="1368" y="100"/>
                    <a:pt x="0" y="3285"/>
                    <a:pt x="0" y="3285"/>
                  </a:cubicBezTo>
                  <a:lnTo>
                    <a:pt x="8687" y="11090"/>
                  </a:lnTo>
                  <a:cubicBezTo>
                    <a:pt x="8687" y="11090"/>
                    <a:pt x="9542" y="10087"/>
                    <a:pt x="9893" y="8998"/>
                  </a:cubicBezTo>
                  <a:cubicBezTo>
                    <a:pt x="10248" y="7910"/>
                    <a:pt x="9186" y="4167"/>
                    <a:pt x="6802" y="2165"/>
                  </a:cubicBezTo>
                  <a:cubicBezTo>
                    <a:pt x="5236" y="851"/>
                    <a:pt x="3729" y="284"/>
                    <a:pt x="2767" y="82"/>
                  </a:cubicBezTo>
                  <a:cubicBezTo>
                    <a:pt x="2458" y="28"/>
                    <a:pt x="2149" y="1"/>
                    <a:pt x="1836" y="1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g1015b40a687_1_0"/>
            <p:cNvSpPr/>
            <p:nvPr/>
          </p:nvSpPr>
          <p:spPr>
            <a:xfrm>
              <a:off x="921150" y="644900"/>
              <a:ext cx="192800" cy="277775"/>
            </a:xfrm>
            <a:custGeom>
              <a:avLst/>
              <a:gdLst/>
              <a:ahLst/>
              <a:cxnLst/>
              <a:rect l="l" t="t" r="r" b="b"/>
              <a:pathLst>
                <a:path w="7712" h="11111" extrusionOk="0">
                  <a:moveTo>
                    <a:pt x="1" y="0"/>
                  </a:moveTo>
                  <a:lnTo>
                    <a:pt x="1" y="0"/>
                  </a:lnTo>
                  <a:cubicBezTo>
                    <a:pt x="963" y="207"/>
                    <a:pt x="2470" y="774"/>
                    <a:pt x="4036" y="2088"/>
                  </a:cubicBezTo>
                  <a:cubicBezTo>
                    <a:pt x="6420" y="4090"/>
                    <a:pt x="7482" y="7833"/>
                    <a:pt x="7127" y="8921"/>
                  </a:cubicBezTo>
                  <a:cubicBezTo>
                    <a:pt x="6776" y="10010"/>
                    <a:pt x="5921" y="11013"/>
                    <a:pt x="5921" y="11013"/>
                  </a:cubicBezTo>
                  <a:cubicBezTo>
                    <a:pt x="5921" y="11013"/>
                    <a:pt x="6040" y="11110"/>
                    <a:pt x="6154" y="11110"/>
                  </a:cubicBezTo>
                  <a:cubicBezTo>
                    <a:pt x="6196" y="11110"/>
                    <a:pt x="6237" y="11097"/>
                    <a:pt x="6272" y="11063"/>
                  </a:cubicBezTo>
                  <a:cubicBezTo>
                    <a:pt x="6407" y="10928"/>
                    <a:pt x="7253" y="9605"/>
                    <a:pt x="7423" y="9029"/>
                  </a:cubicBezTo>
                  <a:cubicBezTo>
                    <a:pt x="7711" y="8058"/>
                    <a:pt x="7100" y="4499"/>
                    <a:pt x="4684" y="2353"/>
                  </a:cubicBezTo>
                  <a:cubicBezTo>
                    <a:pt x="2844" y="716"/>
                    <a:pt x="1062" y="176"/>
                    <a:pt x="1" y="0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g1015b40a687_1_0"/>
            <p:cNvSpPr/>
            <p:nvPr/>
          </p:nvSpPr>
          <p:spPr>
            <a:xfrm>
              <a:off x="973575" y="712875"/>
              <a:ext cx="98200" cy="114700"/>
            </a:xfrm>
            <a:custGeom>
              <a:avLst/>
              <a:gdLst/>
              <a:ahLst/>
              <a:cxnLst/>
              <a:rect l="l" t="t" r="r" b="b"/>
              <a:pathLst>
                <a:path w="3928" h="4588" extrusionOk="0">
                  <a:moveTo>
                    <a:pt x="1009" y="1"/>
                  </a:moveTo>
                  <a:cubicBezTo>
                    <a:pt x="763" y="1"/>
                    <a:pt x="0" y="1231"/>
                    <a:pt x="0" y="1231"/>
                  </a:cubicBezTo>
                  <a:lnTo>
                    <a:pt x="3801" y="4587"/>
                  </a:lnTo>
                  <a:cubicBezTo>
                    <a:pt x="3846" y="4542"/>
                    <a:pt x="3891" y="4493"/>
                    <a:pt x="3927" y="4439"/>
                  </a:cubicBezTo>
                  <a:lnTo>
                    <a:pt x="3891" y="4412"/>
                  </a:lnTo>
                  <a:cubicBezTo>
                    <a:pt x="2983" y="3508"/>
                    <a:pt x="454" y="1299"/>
                    <a:pt x="409" y="1209"/>
                  </a:cubicBezTo>
                  <a:cubicBezTo>
                    <a:pt x="351" y="1087"/>
                    <a:pt x="1201" y="107"/>
                    <a:pt x="1201" y="107"/>
                  </a:cubicBezTo>
                  <a:lnTo>
                    <a:pt x="1215" y="57"/>
                  </a:lnTo>
                  <a:cubicBezTo>
                    <a:pt x="1152" y="39"/>
                    <a:pt x="1089" y="17"/>
                    <a:pt x="1026" y="3"/>
                  </a:cubicBezTo>
                  <a:cubicBezTo>
                    <a:pt x="1020" y="2"/>
                    <a:pt x="1015" y="1"/>
                    <a:pt x="1009" y="1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g1015b40a687_1_0"/>
            <p:cNvSpPr/>
            <p:nvPr/>
          </p:nvSpPr>
          <p:spPr>
            <a:xfrm>
              <a:off x="890225" y="661850"/>
              <a:ext cx="71900" cy="69450"/>
            </a:xfrm>
            <a:custGeom>
              <a:avLst/>
              <a:gdLst/>
              <a:ahLst/>
              <a:cxnLst/>
              <a:rect l="l" t="t" r="r" b="b"/>
              <a:pathLst>
                <a:path w="2876" h="2778" extrusionOk="0">
                  <a:moveTo>
                    <a:pt x="951" y="1"/>
                  </a:moveTo>
                  <a:cubicBezTo>
                    <a:pt x="835" y="1"/>
                    <a:pt x="722" y="11"/>
                    <a:pt x="608" y="38"/>
                  </a:cubicBezTo>
                  <a:cubicBezTo>
                    <a:pt x="478" y="69"/>
                    <a:pt x="1" y="632"/>
                    <a:pt x="181" y="789"/>
                  </a:cubicBezTo>
                  <a:cubicBezTo>
                    <a:pt x="570" y="1139"/>
                    <a:pt x="2486" y="2778"/>
                    <a:pt x="2706" y="2778"/>
                  </a:cubicBezTo>
                  <a:cubicBezTo>
                    <a:pt x="2707" y="2778"/>
                    <a:pt x="2708" y="2777"/>
                    <a:pt x="2709" y="2777"/>
                  </a:cubicBezTo>
                  <a:cubicBezTo>
                    <a:pt x="2736" y="2773"/>
                    <a:pt x="2794" y="2719"/>
                    <a:pt x="2875" y="2629"/>
                  </a:cubicBezTo>
                  <a:lnTo>
                    <a:pt x="2857" y="2615"/>
                  </a:lnTo>
                  <a:cubicBezTo>
                    <a:pt x="2416" y="2350"/>
                    <a:pt x="487" y="704"/>
                    <a:pt x="487" y="704"/>
                  </a:cubicBezTo>
                  <a:cubicBezTo>
                    <a:pt x="576" y="362"/>
                    <a:pt x="1017" y="11"/>
                    <a:pt x="1017" y="11"/>
                  </a:cubicBezTo>
                  <a:lnTo>
                    <a:pt x="1017" y="2"/>
                  </a:lnTo>
                  <a:cubicBezTo>
                    <a:pt x="995" y="1"/>
                    <a:pt x="973" y="1"/>
                    <a:pt x="951" y="1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1015b40a687_1_0"/>
            <p:cNvSpPr/>
            <p:nvPr/>
          </p:nvSpPr>
          <p:spPr>
            <a:xfrm>
              <a:off x="1176800" y="820000"/>
              <a:ext cx="309750" cy="154350"/>
            </a:xfrm>
            <a:custGeom>
              <a:avLst/>
              <a:gdLst/>
              <a:ahLst/>
              <a:cxnLst/>
              <a:rect l="l" t="t" r="r" b="b"/>
              <a:pathLst>
                <a:path w="12390" h="6174" extrusionOk="0">
                  <a:moveTo>
                    <a:pt x="2787" y="587"/>
                  </a:moveTo>
                  <a:cubicBezTo>
                    <a:pt x="3088" y="587"/>
                    <a:pt x="3412" y="593"/>
                    <a:pt x="3743" y="604"/>
                  </a:cubicBezTo>
                  <a:lnTo>
                    <a:pt x="3761" y="649"/>
                  </a:lnTo>
                  <a:lnTo>
                    <a:pt x="3617" y="2345"/>
                  </a:lnTo>
                  <a:lnTo>
                    <a:pt x="3567" y="2340"/>
                  </a:lnTo>
                  <a:cubicBezTo>
                    <a:pt x="2119" y="2156"/>
                    <a:pt x="1044" y="2003"/>
                    <a:pt x="1017" y="1980"/>
                  </a:cubicBezTo>
                  <a:cubicBezTo>
                    <a:pt x="927" y="1917"/>
                    <a:pt x="1012" y="784"/>
                    <a:pt x="1260" y="703"/>
                  </a:cubicBezTo>
                  <a:cubicBezTo>
                    <a:pt x="1491" y="620"/>
                    <a:pt x="2073" y="587"/>
                    <a:pt x="2787" y="587"/>
                  </a:cubicBezTo>
                  <a:close/>
                  <a:moveTo>
                    <a:pt x="4296" y="626"/>
                  </a:moveTo>
                  <a:cubicBezTo>
                    <a:pt x="4944" y="658"/>
                    <a:pt x="5583" y="712"/>
                    <a:pt x="6091" y="766"/>
                  </a:cubicBezTo>
                  <a:cubicBezTo>
                    <a:pt x="6842" y="851"/>
                    <a:pt x="7544" y="941"/>
                    <a:pt x="8174" y="1027"/>
                  </a:cubicBezTo>
                  <a:lnTo>
                    <a:pt x="8174" y="1031"/>
                  </a:lnTo>
                  <a:lnTo>
                    <a:pt x="8008" y="2889"/>
                  </a:lnTo>
                  <a:lnTo>
                    <a:pt x="7999" y="2884"/>
                  </a:lnTo>
                  <a:cubicBezTo>
                    <a:pt x="6752" y="2740"/>
                    <a:pt x="5358" y="2570"/>
                    <a:pt x="4143" y="2412"/>
                  </a:cubicBezTo>
                  <a:lnTo>
                    <a:pt x="4148" y="2358"/>
                  </a:lnTo>
                  <a:lnTo>
                    <a:pt x="4296" y="649"/>
                  </a:lnTo>
                  <a:lnTo>
                    <a:pt x="4296" y="626"/>
                  </a:lnTo>
                  <a:close/>
                  <a:moveTo>
                    <a:pt x="8745" y="1107"/>
                  </a:moveTo>
                  <a:cubicBezTo>
                    <a:pt x="10149" y="1310"/>
                    <a:pt x="11125" y="1499"/>
                    <a:pt x="11418" y="1652"/>
                  </a:cubicBezTo>
                  <a:cubicBezTo>
                    <a:pt x="11611" y="1751"/>
                    <a:pt x="11728" y="3051"/>
                    <a:pt x="11463" y="3195"/>
                  </a:cubicBezTo>
                  <a:cubicBezTo>
                    <a:pt x="11448" y="3204"/>
                    <a:pt x="11403" y="3208"/>
                    <a:pt x="11330" y="3208"/>
                  </a:cubicBezTo>
                  <a:cubicBezTo>
                    <a:pt x="10958" y="3208"/>
                    <a:pt x="9867" y="3098"/>
                    <a:pt x="8529" y="2947"/>
                  </a:cubicBezTo>
                  <a:lnTo>
                    <a:pt x="8534" y="2916"/>
                  </a:lnTo>
                  <a:lnTo>
                    <a:pt x="8705" y="1121"/>
                  </a:lnTo>
                  <a:lnTo>
                    <a:pt x="8745" y="1107"/>
                  </a:lnTo>
                  <a:close/>
                  <a:moveTo>
                    <a:pt x="3604" y="2996"/>
                  </a:moveTo>
                  <a:cubicBezTo>
                    <a:pt x="4767" y="2996"/>
                    <a:pt x="8628" y="3380"/>
                    <a:pt x="8916" y="3712"/>
                  </a:cubicBezTo>
                  <a:cubicBezTo>
                    <a:pt x="9123" y="3946"/>
                    <a:pt x="9006" y="4981"/>
                    <a:pt x="9006" y="4981"/>
                  </a:cubicBezTo>
                  <a:lnTo>
                    <a:pt x="3014" y="4257"/>
                  </a:lnTo>
                  <a:cubicBezTo>
                    <a:pt x="3014" y="4257"/>
                    <a:pt x="3068" y="3109"/>
                    <a:pt x="3293" y="3019"/>
                  </a:cubicBezTo>
                  <a:cubicBezTo>
                    <a:pt x="3334" y="3004"/>
                    <a:pt x="3443" y="2996"/>
                    <a:pt x="3604" y="2996"/>
                  </a:cubicBezTo>
                  <a:close/>
                  <a:moveTo>
                    <a:pt x="3006" y="1"/>
                  </a:moveTo>
                  <a:cubicBezTo>
                    <a:pt x="1966" y="1"/>
                    <a:pt x="1115" y="67"/>
                    <a:pt x="787" y="208"/>
                  </a:cubicBezTo>
                  <a:cubicBezTo>
                    <a:pt x="167" y="473"/>
                    <a:pt x="0" y="4302"/>
                    <a:pt x="0" y="4302"/>
                  </a:cubicBezTo>
                  <a:cubicBezTo>
                    <a:pt x="5048" y="5107"/>
                    <a:pt x="10554" y="5971"/>
                    <a:pt x="11759" y="6173"/>
                  </a:cubicBezTo>
                  <a:cubicBezTo>
                    <a:pt x="11762" y="6173"/>
                    <a:pt x="11764" y="6173"/>
                    <a:pt x="11767" y="6173"/>
                  </a:cubicBezTo>
                  <a:cubicBezTo>
                    <a:pt x="11858" y="6173"/>
                    <a:pt x="12016" y="5935"/>
                    <a:pt x="12016" y="5935"/>
                  </a:cubicBezTo>
                  <a:cubicBezTo>
                    <a:pt x="12016" y="5935"/>
                    <a:pt x="12389" y="1827"/>
                    <a:pt x="12097" y="1386"/>
                  </a:cubicBezTo>
                  <a:cubicBezTo>
                    <a:pt x="11804" y="946"/>
                    <a:pt x="8880" y="437"/>
                    <a:pt x="5970" y="149"/>
                  </a:cubicBezTo>
                  <a:cubicBezTo>
                    <a:pt x="4989" y="52"/>
                    <a:pt x="3924" y="1"/>
                    <a:pt x="3006" y="1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g1015b40a687_1_0"/>
            <p:cNvSpPr/>
            <p:nvPr/>
          </p:nvSpPr>
          <p:spPr>
            <a:xfrm>
              <a:off x="1170950" y="823700"/>
              <a:ext cx="309750" cy="150625"/>
            </a:xfrm>
            <a:custGeom>
              <a:avLst/>
              <a:gdLst/>
              <a:ahLst/>
              <a:cxnLst/>
              <a:rect l="l" t="t" r="r" b="b"/>
              <a:pathLst>
                <a:path w="12390" h="6025" extrusionOk="0">
                  <a:moveTo>
                    <a:pt x="2778" y="587"/>
                  </a:moveTo>
                  <a:cubicBezTo>
                    <a:pt x="3081" y="587"/>
                    <a:pt x="3409" y="593"/>
                    <a:pt x="3743" y="604"/>
                  </a:cubicBezTo>
                  <a:lnTo>
                    <a:pt x="3761" y="649"/>
                  </a:lnTo>
                  <a:lnTo>
                    <a:pt x="3617" y="2345"/>
                  </a:lnTo>
                  <a:lnTo>
                    <a:pt x="3568" y="2341"/>
                  </a:lnTo>
                  <a:cubicBezTo>
                    <a:pt x="2119" y="2152"/>
                    <a:pt x="1044" y="2003"/>
                    <a:pt x="1017" y="1981"/>
                  </a:cubicBezTo>
                  <a:cubicBezTo>
                    <a:pt x="927" y="1913"/>
                    <a:pt x="1012" y="784"/>
                    <a:pt x="1260" y="699"/>
                  </a:cubicBezTo>
                  <a:cubicBezTo>
                    <a:pt x="1490" y="620"/>
                    <a:pt x="2068" y="587"/>
                    <a:pt x="2778" y="587"/>
                  </a:cubicBezTo>
                  <a:close/>
                  <a:moveTo>
                    <a:pt x="4296" y="627"/>
                  </a:moveTo>
                  <a:cubicBezTo>
                    <a:pt x="4944" y="658"/>
                    <a:pt x="5583" y="708"/>
                    <a:pt x="6091" y="766"/>
                  </a:cubicBezTo>
                  <a:cubicBezTo>
                    <a:pt x="6843" y="852"/>
                    <a:pt x="7544" y="937"/>
                    <a:pt x="8174" y="1022"/>
                  </a:cubicBezTo>
                  <a:lnTo>
                    <a:pt x="8174" y="1031"/>
                  </a:lnTo>
                  <a:lnTo>
                    <a:pt x="8008" y="2885"/>
                  </a:lnTo>
                  <a:lnTo>
                    <a:pt x="7999" y="2885"/>
                  </a:lnTo>
                  <a:cubicBezTo>
                    <a:pt x="6753" y="2741"/>
                    <a:pt x="5358" y="2566"/>
                    <a:pt x="4143" y="2413"/>
                  </a:cubicBezTo>
                  <a:lnTo>
                    <a:pt x="4148" y="2354"/>
                  </a:lnTo>
                  <a:lnTo>
                    <a:pt x="4296" y="649"/>
                  </a:lnTo>
                  <a:lnTo>
                    <a:pt x="4296" y="627"/>
                  </a:lnTo>
                  <a:close/>
                  <a:moveTo>
                    <a:pt x="8745" y="1103"/>
                  </a:moveTo>
                  <a:cubicBezTo>
                    <a:pt x="10149" y="1306"/>
                    <a:pt x="11125" y="1499"/>
                    <a:pt x="11418" y="1652"/>
                  </a:cubicBezTo>
                  <a:cubicBezTo>
                    <a:pt x="11611" y="1747"/>
                    <a:pt x="11728" y="3047"/>
                    <a:pt x="11463" y="3195"/>
                  </a:cubicBezTo>
                  <a:cubicBezTo>
                    <a:pt x="11449" y="3203"/>
                    <a:pt x="11406" y="3207"/>
                    <a:pt x="11339" y="3207"/>
                  </a:cubicBezTo>
                  <a:cubicBezTo>
                    <a:pt x="10976" y="3207"/>
                    <a:pt x="9881" y="3100"/>
                    <a:pt x="8529" y="2948"/>
                  </a:cubicBezTo>
                  <a:lnTo>
                    <a:pt x="8534" y="2916"/>
                  </a:lnTo>
                  <a:lnTo>
                    <a:pt x="8705" y="1121"/>
                  </a:lnTo>
                  <a:lnTo>
                    <a:pt x="8745" y="1103"/>
                  </a:lnTo>
                  <a:close/>
                  <a:moveTo>
                    <a:pt x="3614" y="2995"/>
                  </a:moveTo>
                  <a:cubicBezTo>
                    <a:pt x="4789" y="2995"/>
                    <a:pt x="8629" y="3382"/>
                    <a:pt x="8916" y="3713"/>
                  </a:cubicBezTo>
                  <a:cubicBezTo>
                    <a:pt x="9123" y="3947"/>
                    <a:pt x="9006" y="4977"/>
                    <a:pt x="9006" y="4977"/>
                  </a:cubicBezTo>
                  <a:lnTo>
                    <a:pt x="3014" y="4257"/>
                  </a:lnTo>
                  <a:cubicBezTo>
                    <a:pt x="3014" y="4257"/>
                    <a:pt x="3068" y="3110"/>
                    <a:pt x="3293" y="3020"/>
                  </a:cubicBezTo>
                  <a:cubicBezTo>
                    <a:pt x="3335" y="3003"/>
                    <a:pt x="3448" y="2995"/>
                    <a:pt x="3614" y="2995"/>
                  </a:cubicBezTo>
                  <a:close/>
                  <a:moveTo>
                    <a:pt x="3022" y="0"/>
                  </a:moveTo>
                  <a:cubicBezTo>
                    <a:pt x="1975" y="0"/>
                    <a:pt x="1116" y="67"/>
                    <a:pt x="787" y="208"/>
                  </a:cubicBezTo>
                  <a:cubicBezTo>
                    <a:pt x="167" y="474"/>
                    <a:pt x="0" y="4302"/>
                    <a:pt x="0" y="4302"/>
                  </a:cubicBezTo>
                  <a:cubicBezTo>
                    <a:pt x="5713" y="5215"/>
                    <a:pt x="11993" y="6025"/>
                    <a:pt x="11993" y="6025"/>
                  </a:cubicBezTo>
                  <a:cubicBezTo>
                    <a:pt x="11993" y="6025"/>
                    <a:pt x="12389" y="1828"/>
                    <a:pt x="12097" y="1387"/>
                  </a:cubicBezTo>
                  <a:cubicBezTo>
                    <a:pt x="11800" y="942"/>
                    <a:pt x="8880" y="433"/>
                    <a:pt x="5970" y="145"/>
                  </a:cubicBezTo>
                  <a:cubicBezTo>
                    <a:pt x="4995" y="51"/>
                    <a:pt x="3936" y="0"/>
                    <a:pt x="30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g1015b40a687_1_0"/>
            <p:cNvSpPr/>
            <p:nvPr/>
          </p:nvSpPr>
          <p:spPr>
            <a:xfrm>
              <a:off x="1074675" y="626575"/>
              <a:ext cx="24775" cy="7725"/>
            </a:xfrm>
            <a:custGeom>
              <a:avLst/>
              <a:gdLst/>
              <a:ahLst/>
              <a:cxnLst/>
              <a:rect l="l" t="t" r="r" b="b"/>
              <a:pathLst>
                <a:path w="991" h="309" extrusionOk="0">
                  <a:moveTo>
                    <a:pt x="751" y="0"/>
                  </a:moveTo>
                  <a:cubicBezTo>
                    <a:pt x="704" y="0"/>
                    <a:pt x="657" y="6"/>
                    <a:pt x="617" y="14"/>
                  </a:cubicBezTo>
                  <a:cubicBezTo>
                    <a:pt x="446" y="50"/>
                    <a:pt x="275" y="104"/>
                    <a:pt x="113" y="180"/>
                  </a:cubicBezTo>
                  <a:cubicBezTo>
                    <a:pt x="59" y="207"/>
                    <a:pt x="0" y="248"/>
                    <a:pt x="0" y="306"/>
                  </a:cubicBezTo>
                  <a:cubicBezTo>
                    <a:pt x="15" y="308"/>
                    <a:pt x="29" y="309"/>
                    <a:pt x="43" y="309"/>
                  </a:cubicBezTo>
                  <a:cubicBezTo>
                    <a:pt x="162" y="309"/>
                    <a:pt x="275" y="246"/>
                    <a:pt x="387" y="198"/>
                  </a:cubicBezTo>
                  <a:cubicBezTo>
                    <a:pt x="571" y="126"/>
                    <a:pt x="763" y="85"/>
                    <a:pt x="959" y="85"/>
                  </a:cubicBezTo>
                  <a:cubicBezTo>
                    <a:pt x="969" y="85"/>
                    <a:pt x="980" y="85"/>
                    <a:pt x="990" y="86"/>
                  </a:cubicBezTo>
                  <a:cubicBezTo>
                    <a:pt x="934" y="21"/>
                    <a:pt x="841" y="0"/>
                    <a:pt x="751" y="0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g1015b40a687_1_0"/>
            <p:cNvSpPr/>
            <p:nvPr/>
          </p:nvSpPr>
          <p:spPr>
            <a:xfrm>
              <a:off x="974125" y="919400"/>
              <a:ext cx="654575" cy="150525"/>
            </a:xfrm>
            <a:custGeom>
              <a:avLst/>
              <a:gdLst/>
              <a:ahLst/>
              <a:cxnLst/>
              <a:rect l="l" t="t" r="r" b="b"/>
              <a:pathLst>
                <a:path w="26183" h="6021" extrusionOk="0">
                  <a:moveTo>
                    <a:pt x="247" y="0"/>
                  </a:moveTo>
                  <a:cubicBezTo>
                    <a:pt x="240" y="0"/>
                    <a:pt x="236" y="1"/>
                    <a:pt x="235" y="2"/>
                  </a:cubicBezTo>
                  <a:cubicBezTo>
                    <a:pt x="100" y="141"/>
                    <a:pt x="1" y="1914"/>
                    <a:pt x="181" y="2062"/>
                  </a:cubicBezTo>
                  <a:cubicBezTo>
                    <a:pt x="199" y="2080"/>
                    <a:pt x="581" y="2147"/>
                    <a:pt x="1238" y="2260"/>
                  </a:cubicBezTo>
                  <a:cubicBezTo>
                    <a:pt x="1589" y="2318"/>
                    <a:pt x="2016" y="2390"/>
                    <a:pt x="2511" y="2471"/>
                  </a:cubicBezTo>
                  <a:cubicBezTo>
                    <a:pt x="2853" y="2525"/>
                    <a:pt x="3226" y="2584"/>
                    <a:pt x="3626" y="2647"/>
                  </a:cubicBezTo>
                  <a:cubicBezTo>
                    <a:pt x="8701" y="3452"/>
                    <a:pt x="18157" y="4883"/>
                    <a:pt x="23393" y="5634"/>
                  </a:cubicBezTo>
                  <a:lnTo>
                    <a:pt x="24662" y="5814"/>
                  </a:lnTo>
                  <a:lnTo>
                    <a:pt x="25427" y="5922"/>
                  </a:lnTo>
                  <a:lnTo>
                    <a:pt x="26160" y="6021"/>
                  </a:lnTo>
                  <a:lnTo>
                    <a:pt x="26182" y="3717"/>
                  </a:lnTo>
                  <a:lnTo>
                    <a:pt x="26182" y="3708"/>
                  </a:lnTo>
                  <a:lnTo>
                    <a:pt x="26007" y="3686"/>
                  </a:lnTo>
                  <a:cubicBezTo>
                    <a:pt x="25310" y="3592"/>
                    <a:pt x="24334" y="3457"/>
                    <a:pt x="23168" y="3286"/>
                  </a:cubicBezTo>
                  <a:cubicBezTo>
                    <a:pt x="18787" y="2656"/>
                    <a:pt x="11715" y="1621"/>
                    <a:pt x="6578" y="879"/>
                  </a:cubicBezTo>
                  <a:cubicBezTo>
                    <a:pt x="5660" y="748"/>
                    <a:pt x="4801" y="622"/>
                    <a:pt x="4031" y="514"/>
                  </a:cubicBezTo>
                  <a:cubicBezTo>
                    <a:pt x="3334" y="411"/>
                    <a:pt x="2709" y="326"/>
                    <a:pt x="2178" y="249"/>
                  </a:cubicBezTo>
                  <a:cubicBezTo>
                    <a:pt x="2160" y="816"/>
                    <a:pt x="2128" y="1248"/>
                    <a:pt x="2092" y="1293"/>
                  </a:cubicBezTo>
                  <a:cubicBezTo>
                    <a:pt x="2060" y="1334"/>
                    <a:pt x="1978" y="1349"/>
                    <a:pt x="1876" y="1349"/>
                  </a:cubicBezTo>
                  <a:cubicBezTo>
                    <a:pt x="1601" y="1349"/>
                    <a:pt x="1179" y="1239"/>
                    <a:pt x="1179" y="1239"/>
                  </a:cubicBezTo>
                  <a:cubicBezTo>
                    <a:pt x="1179" y="1239"/>
                    <a:pt x="1085" y="753"/>
                    <a:pt x="963" y="87"/>
                  </a:cubicBezTo>
                  <a:cubicBezTo>
                    <a:pt x="552" y="31"/>
                    <a:pt x="304" y="0"/>
                    <a:pt x="247" y="0"/>
                  </a:cubicBezTo>
                  <a:close/>
                </a:path>
              </a:pathLst>
            </a:custGeom>
            <a:solidFill>
              <a:srgbClr val="8F9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63" name="Google Shape;263;g1015b40a687_1_0"/>
          <p:cNvCxnSpPr>
            <a:endCxn id="129" idx="2"/>
          </p:cNvCxnSpPr>
          <p:nvPr/>
        </p:nvCxnSpPr>
        <p:spPr>
          <a:xfrm rot="10800000">
            <a:off x="7911028" y="2009222"/>
            <a:ext cx="26400" cy="7860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sm" len="sm"/>
            <a:tailEnd type="triangle" w="med" len="med"/>
          </a:ln>
        </p:spPr>
      </p:cxnSp>
      <p:cxnSp>
        <p:nvCxnSpPr>
          <p:cNvPr id="264" name="Google Shape;264;g1015b40a687_1_0"/>
          <p:cNvCxnSpPr>
            <a:endCxn id="131" idx="1"/>
          </p:cNvCxnSpPr>
          <p:nvPr/>
        </p:nvCxnSpPr>
        <p:spPr>
          <a:xfrm rot="10800000" flipH="1">
            <a:off x="8566101" y="2137997"/>
            <a:ext cx="1268700" cy="8847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sm" len="sm"/>
            <a:tailEnd type="triangle" w="med" len="med"/>
          </a:ln>
        </p:spPr>
      </p:cxnSp>
      <p:cxnSp>
        <p:nvCxnSpPr>
          <p:cNvPr id="265" name="Google Shape;265;g1015b40a687_1_0"/>
          <p:cNvCxnSpPr>
            <a:endCxn id="134" idx="1"/>
          </p:cNvCxnSpPr>
          <p:nvPr/>
        </p:nvCxnSpPr>
        <p:spPr>
          <a:xfrm>
            <a:off x="8699359" y="3517925"/>
            <a:ext cx="1228500" cy="273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66" name="Google Shape;266;g1015b40a687_1_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498662" y="5609911"/>
            <a:ext cx="1042800" cy="10019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Google Shape;267;g1015b40a687_1_0"/>
          <p:cNvCxnSpPr>
            <a:endCxn id="130" idx="3"/>
          </p:cNvCxnSpPr>
          <p:nvPr/>
        </p:nvCxnSpPr>
        <p:spPr>
          <a:xfrm rot="10800000">
            <a:off x="6346515" y="2137998"/>
            <a:ext cx="981300" cy="8847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sm" len="sm"/>
            <a:tailEnd type="triangle" w="med" len="med"/>
          </a:ln>
        </p:spPr>
      </p:cxnSp>
      <p:cxnSp>
        <p:nvCxnSpPr>
          <p:cNvPr id="268" name="Google Shape;268;g1015b40a687_1_0"/>
          <p:cNvCxnSpPr>
            <a:endCxn id="133" idx="3"/>
          </p:cNvCxnSpPr>
          <p:nvPr/>
        </p:nvCxnSpPr>
        <p:spPr>
          <a:xfrm flipH="1">
            <a:off x="6427059" y="3403641"/>
            <a:ext cx="919800" cy="2985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9" name="Google Shape;269;g1015b40a687_1_0"/>
          <p:cNvCxnSpPr/>
          <p:nvPr/>
        </p:nvCxnSpPr>
        <p:spPr>
          <a:xfrm rot="10800000" flipH="1">
            <a:off x="5946325" y="885755"/>
            <a:ext cx="549600" cy="5475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70" name="Google Shape;270;g1015b40a687_1_0"/>
          <p:cNvCxnSpPr/>
          <p:nvPr/>
        </p:nvCxnSpPr>
        <p:spPr>
          <a:xfrm rot="10800000" flipH="1">
            <a:off x="6521360" y="1806647"/>
            <a:ext cx="745500" cy="3033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1" name="Google Shape;271;g1015b40a687_1_0"/>
          <p:cNvCxnSpPr>
            <a:stCxn id="129" idx="0"/>
            <a:endCxn id="135" idx="2"/>
          </p:cNvCxnSpPr>
          <p:nvPr/>
        </p:nvCxnSpPr>
        <p:spPr>
          <a:xfrm rot="10800000">
            <a:off x="7911028" y="831172"/>
            <a:ext cx="0" cy="6045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72" name="Google Shape;272;g1015b40a687_1_0"/>
          <p:cNvCxnSpPr/>
          <p:nvPr/>
        </p:nvCxnSpPr>
        <p:spPr>
          <a:xfrm rot="10800000">
            <a:off x="9326175" y="915525"/>
            <a:ext cx="646500" cy="6180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273" name="Google Shape;273;g1015b40a687_1_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176348" y="1299854"/>
            <a:ext cx="658250" cy="6345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g1015b40a687_1_0"/>
          <p:cNvCxnSpPr/>
          <p:nvPr/>
        </p:nvCxnSpPr>
        <p:spPr>
          <a:xfrm flipH="1">
            <a:off x="7934312" y="3629450"/>
            <a:ext cx="6900" cy="5298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5" name="Google Shape;275;g1015b40a687_1_0"/>
          <p:cNvCxnSpPr/>
          <p:nvPr/>
        </p:nvCxnSpPr>
        <p:spPr>
          <a:xfrm>
            <a:off x="946150" y="1181100"/>
            <a:ext cx="19500" cy="4559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76" name="Google Shape;276;g1015b40a687_1_0"/>
          <p:cNvCxnSpPr>
            <a:stCxn id="136" idx="3"/>
          </p:cNvCxnSpPr>
          <p:nvPr/>
        </p:nvCxnSpPr>
        <p:spPr>
          <a:xfrm>
            <a:off x="1452125" y="533219"/>
            <a:ext cx="4720200" cy="19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77" name="Google Shape;277;g1015b40a687_1_0"/>
          <p:cNvCxnSpPr/>
          <p:nvPr/>
        </p:nvCxnSpPr>
        <p:spPr>
          <a:xfrm>
            <a:off x="1609574" y="6284103"/>
            <a:ext cx="5200800" cy="37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78" name="Google Shape;278;g1015b40a687_1_0"/>
          <p:cNvCxnSpPr>
            <a:stCxn id="279" idx="2"/>
            <a:endCxn id="273" idx="1"/>
          </p:cNvCxnSpPr>
          <p:nvPr/>
        </p:nvCxnSpPr>
        <p:spPr>
          <a:xfrm rot="-5400000" flipH="1">
            <a:off x="2418558" y="-140725"/>
            <a:ext cx="462300" cy="3053400"/>
          </a:xfrm>
          <a:prstGeom prst="bentConnector2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80" name="Google Shape;280;g1015b40a687_1_0"/>
          <p:cNvCxnSpPr>
            <a:stCxn id="128" idx="0"/>
            <a:endCxn id="138" idx="1"/>
          </p:cNvCxnSpPr>
          <p:nvPr/>
        </p:nvCxnSpPr>
        <p:spPr>
          <a:xfrm rot="-5400000">
            <a:off x="1295961" y="4531213"/>
            <a:ext cx="1036200" cy="1382100"/>
          </a:xfrm>
          <a:prstGeom prst="bentConnector2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81" name="Google Shape;281;g1015b40a687_1_0"/>
          <p:cNvCxnSpPr/>
          <p:nvPr/>
        </p:nvCxnSpPr>
        <p:spPr>
          <a:xfrm>
            <a:off x="2898775" y="5664200"/>
            <a:ext cx="3892500" cy="381000"/>
          </a:xfrm>
          <a:prstGeom prst="bentConnector3">
            <a:avLst>
              <a:gd name="adj1" fmla="val 245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82" name="Google Shape;282;g1015b40a687_1_0"/>
          <p:cNvCxnSpPr/>
          <p:nvPr/>
        </p:nvCxnSpPr>
        <p:spPr>
          <a:xfrm rot="10800000" flipH="1">
            <a:off x="3350250" y="4585663"/>
            <a:ext cx="2362200" cy="306900"/>
          </a:xfrm>
          <a:prstGeom prst="bentConnector3">
            <a:avLst>
              <a:gd name="adj1" fmla="val 9999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83" name="Google Shape;283;g1015b40a687_1_0"/>
          <p:cNvCxnSpPr/>
          <p:nvPr/>
        </p:nvCxnSpPr>
        <p:spPr>
          <a:xfrm>
            <a:off x="2955925" y="3432175"/>
            <a:ext cx="2244900" cy="296700"/>
          </a:xfrm>
          <a:prstGeom prst="bentConnector3">
            <a:avLst>
              <a:gd name="adj1" fmla="val 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84" name="Google Shape;284;g1015b40a687_1_0"/>
          <p:cNvCxnSpPr/>
          <p:nvPr/>
        </p:nvCxnSpPr>
        <p:spPr>
          <a:xfrm rot="5400000">
            <a:off x="9147148" y="5003925"/>
            <a:ext cx="1257300" cy="1053900"/>
          </a:xfrm>
          <a:prstGeom prst="bentConnector3">
            <a:avLst>
              <a:gd name="adj1" fmla="val 99240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5" name="Google Shape;285;g1015b40a687_1_0"/>
          <p:cNvCxnSpPr>
            <a:stCxn id="286" idx="2"/>
          </p:cNvCxnSpPr>
          <p:nvPr/>
        </p:nvCxnSpPr>
        <p:spPr>
          <a:xfrm rot="-5400000" flipH="1">
            <a:off x="5670203" y="4695475"/>
            <a:ext cx="1240800" cy="944400"/>
          </a:xfrm>
          <a:prstGeom prst="bentConnector3">
            <a:avLst>
              <a:gd name="adj1" fmla="val 99228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7" name="Google Shape;287;g1015b40a687_1_0"/>
          <p:cNvSpPr txBox="1"/>
          <p:nvPr/>
        </p:nvSpPr>
        <p:spPr>
          <a:xfrm>
            <a:off x="7420376" y="25725"/>
            <a:ext cx="9813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Boitier Ebox 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1015b40a687_1_0"/>
          <p:cNvSpPr txBox="1"/>
          <p:nvPr/>
        </p:nvSpPr>
        <p:spPr>
          <a:xfrm>
            <a:off x="8380350" y="1497725"/>
            <a:ext cx="16929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5"/>
              <a:buFont typeface="Arial"/>
              <a:buNone/>
            </a:pPr>
            <a:r>
              <a:rPr lang="fr-FR" sz="121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Moniteur</a:t>
            </a:r>
            <a:endParaRPr sz="12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5"/>
              <a:buFont typeface="Arial"/>
              <a:buNone/>
            </a:pPr>
            <a:r>
              <a:rPr lang="fr-FR" sz="121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 paramétrique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5"/>
              <a:buFont typeface="Arial"/>
              <a:buNone/>
            </a:pPr>
            <a:endParaRPr sz="71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1015b40a687_1_0"/>
          <p:cNvSpPr txBox="1"/>
          <p:nvPr/>
        </p:nvSpPr>
        <p:spPr>
          <a:xfrm>
            <a:off x="9829875" y="2597725"/>
            <a:ext cx="9813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Colonne de perfusion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1015b40a687_1_0"/>
          <p:cNvSpPr txBox="1"/>
          <p:nvPr/>
        </p:nvSpPr>
        <p:spPr>
          <a:xfrm>
            <a:off x="9660127" y="4343340"/>
            <a:ext cx="1042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Colonne de coelioscopie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1015b40a687_1_0"/>
          <p:cNvSpPr txBox="1"/>
          <p:nvPr/>
        </p:nvSpPr>
        <p:spPr>
          <a:xfrm>
            <a:off x="5484503" y="2651000"/>
            <a:ext cx="10953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Ventilateur</a:t>
            </a:r>
            <a:r>
              <a:rPr lang="fr-FR" sz="12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1015b40a687_1_0"/>
          <p:cNvSpPr txBox="1"/>
          <p:nvPr/>
        </p:nvSpPr>
        <p:spPr>
          <a:xfrm>
            <a:off x="5019053" y="4082575"/>
            <a:ext cx="15987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Amplificateur de brillance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1015b40a687_1_0"/>
          <p:cNvSpPr txBox="1"/>
          <p:nvPr/>
        </p:nvSpPr>
        <p:spPr>
          <a:xfrm>
            <a:off x="6434312" y="4798663"/>
            <a:ext cx="29862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Ecran visualisation et Caméra Scialytique 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1015b40a687_1_0"/>
          <p:cNvSpPr txBox="1"/>
          <p:nvPr/>
        </p:nvSpPr>
        <p:spPr>
          <a:xfrm>
            <a:off x="3927400" y="1924263"/>
            <a:ext cx="1122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 DPI</a:t>
            </a:r>
            <a:r>
              <a:rPr lang="fr-F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CHAA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1015b40a687_1_0"/>
          <p:cNvSpPr txBox="1"/>
          <p:nvPr/>
        </p:nvSpPr>
        <p:spPr>
          <a:xfrm>
            <a:off x="663108" y="876125"/>
            <a:ext cx="9198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Réseau DPI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1015b40a687_1_0"/>
          <p:cNvSpPr txBox="1"/>
          <p:nvPr/>
        </p:nvSpPr>
        <p:spPr>
          <a:xfrm>
            <a:off x="2305300" y="3139400"/>
            <a:ext cx="15648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Serveur Dosewatch</a:t>
            </a:r>
            <a:endParaRPr sz="121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1015b40a687_1_0"/>
          <p:cNvSpPr txBox="1"/>
          <p:nvPr/>
        </p:nvSpPr>
        <p:spPr>
          <a:xfrm>
            <a:off x="2161336" y="5226600"/>
            <a:ext cx="15987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Serveur </a:t>
            </a:r>
            <a:endParaRPr sz="121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PACS Telemis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1015b40a687_1_0"/>
          <p:cNvSpPr txBox="1"/>
          <p:nvPr/>
        </p:nvSpPr>
        <p:spPr>
          <a:xfrm>
            <a:off x="686656" y="6542100"/>
            <a:ext cx="12285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Bureau virtuel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1015b40a687_1_0"/>
          <p:cNvSpPr txBox="1"/>
          <p:nvPr/>
        </p:nvSpPr>
        <p:spPr>
          <a:xfrm>
            <a:off x="7184184" y="6579300"/>
            <a:ext cx="18321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Supervision Surgimedia</a:t>
            </a:r>
            <a:r>
              <a:rPr lang="fr-FR" sz="9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8" name="Google Shape;298;g1015b40a687_1_0"/>
          <p:cNvCxnSpPr>
            <a:stCxn id="292" idx="2"/>
          </p:cNvCxnSpPr>
          <p:nvPr/>
        </p:nvCxnSpPr>
        <p:spPr>
          <a:xfrm flipH="1">
            <a:off x="7924112" y="5077363"/>
            <a:ext cx="3300" cy="3534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99" name="Google Shape;299;g1015b40a687_1_0" descr="Server PNG Transparent Images | PNG All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733718" y="4429255"/>
            <a:ext cx="654085" cy="85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1015b40a687_1_0"/>
          <p:cNvSpPr txBox="1"/>
          <p:nvPr/>
        </p:nvSpPr>
        <p:spPr>
          <a:xfrm rot="-5400000">
            <a:off x="10373000" y="2634125"/>
            <a:ext cx="3048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fr-FR"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Bloc opératoire</a:t>
            </a:r>
            <a:endParaRPr sz="27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1015b40a687_1_0"/>
          <p:cNvSpPr txBox="1"/>
          <p:nvPr/>
        </p:nvSpPr>
        <p:spPr>
          <a:xfrm rot="-5400000">
            <a:off x="-1422475" y="2929700"/>
            <a:ext cx="3535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fr-FR" sz="2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Réseau informatique</a:t>
            </a:r>
            <a:endParaRPr sz="27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1015b40a687_1_0">
            <a:hlinkClick r:id="rId16" action="ppaction://hlinksldjump"/>
          </p:cNvPr>
          <p:cNvSpPr/>
          <p:nvPr/>
        </p:nvSpPr>
        <p:spPr>
          <a:xfrm>
            <a:off x="57150" y="153900"/>
            <a:ext cx="4474200" cy="6613800"/>
          </a:xfrm>
          <a:prstGeom prst="roundRect">
            <a:avLst>
              <a:gd name="adj" fmla="val 16667"/>
            </a:avLst>
          </a:prstGeom>
          <a:solidFill>
            <a:srgbClr val="4EB6F1">
              <a:alpha val="16862"/>
            </a:srgbClr>
          </a:solidFill>
          <a:ln w="38100" cap="flat" cmpd="sng">
            <a:solidFill>
              <a:srgbClr val="96D6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1015b40a687_1_0">
            <a:hlinkClick r:id="" action="ppaction://noaction"/>
          </p:cNvPr>
          <p:cNvSpPr/>
          <p:nvPr/>
        </p:nvSpPr>
        <p:spPr>
          <a:xfrm>
            <a:off x="6417913" y="2500"/>
            <a:ext cx="2986200" cy="828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1015b40a687_1_0">
            <a:hlinkClick r:id="rId17" action="ppaction://hlinksldjump"/>
          </p:cNvPr>
          <p:cNvSpPr/>
          <p:nvPr/>
        </p:nvSpPr>
        <p:spPr>
          <a:xfrm>
            <a:off x="4629151" y="1143350"/>
            <a:ext cx="6209100" cy="4049700"/>
          </a:xfrm>
          <a:prstGeom prst="roundRect">
            <a:avLst>
              <a:gd name="adj" fmla="val 16667"/>
            </a:avLst>
          </a:prstGeom>
          <a:solidFill>
            <a:srgbClr val="E47C0B">
              <a:alpha val="9803"/>
            </a:srgbClr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015b40a687_1_0">
            <a:hlinkClick r:id="rId18" action="ppaction://hlinksldjump"/>
          </p:cNvPr>
          <p:cNvSpPr/>
          <p:nvPr/>
        </p:nvSpPr>
        <p:spPr>
          <a:xfrm>
            <a:off x="6963325" y="5505300"/>
            <a:ext cx="2085000" cy="1298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2F2F2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" descr="Travailler à domicile à partir du Wi-Fi personnel contour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72769" y="6224951"/>
            <a:ext cx="613106" cy="61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" descr="Actualiser contour">
            <a:hlinkClick r:id="" action="ppaction://hlinkshowjump?jump=lastslideviewed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21125" y="6224950"/>
            <a:ext cx="613106" cy="61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57717" y="11725"/>
            <a:ext cx="1589326" cy="97073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11" name="Google Shape;311;p2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88860" y="681622"/>
            <a:ext cx="1114509" cy="164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09685" y="723443"/>
            <a:ext cx="1114540" cy="1563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">
            <a:hlinkClick r:id="rId11" action="ppaction://hlinksldjump"/>
          </p:cNvPr>
          <p:cNvPicPr preferRelativeResize="0"/>
          <p:nvPr/>
        </p:nvPicPr>
        <p:blipFill rotWithShape="1">
          <a:blip r:embed="rId12">
            <a:alphaModFix/>
          </a:blip>
          <a:srcRect l="15898" t="8466" r="18401" b="59943"/>
          <a:stretch/>
        </p:blipFill>
        <p:spPr>
          <a:xfrm>
            <a:off x="3884313" y="5254211"/>
            <a:ext cx="4039216" cy="970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">
            <a:hlinkClick r:id="rId13" action="ppaction://hlinksldjump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378625" y="3503699"/>
            <a:ext cx="2061121" cy="1297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">
            <a:hlinkClick r:id="rId15" action="ppaction://hlinksldjump"/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367251" y="3370873"/>
            <a:ext cx="859063" cy="18669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6" name="Google Shape;316;p2"/>
          <p:cNvGrpSpPr/>
          <p:nvPr/>
        </p:nvGrpSpPr>
        <p:grpSpPr>
          <a:xfrm>
            <a:off x="4841114" y="2310510"/>
            <a:ext cx="2278067" cy="1787211"/>
            <a:chOff x="823875" y="238100"/>
            <a:chExt cx="1018950" cy="892000"/>
          </a:xfrm>
        </p:grpSpPr>
        <p:sp>
          <p:nvSpPr>
            <p:cNvPr id="317" name="Google Shape;317;p2"/>
            <p:cNvSpPr/>
            <p:nvPr/>
          </p:nvSpPr>
          <p:spPr>
            <a:xfrm>
              <a:off x="1316700" y="705850"/>
              <a:ext cx="178950" cy="337325"/>
            </a:xfrm>
            <a:custGeom>
              <a:avLst/>
              <a:gdLst/>
              <a:ahLst/>
              <a:cxnLst/>
              <a:rect l="l" t="t" r="r" b="b"/>
              <a:pathLst>
                <a:path w="7158" h="13493" extrusionOk="0">
                  <a:moveTo>
                    <a:pt x="2232" y="1"/>
                  </a:moveTo>
                  <a:cubicBezTo>
                    <a:pt x="2232" y="1"/>
                    <a:pt x="1404" y="1337"/>
                    <a:pt x="1233" y="2034"/>
                  </a:cubicBezTo>
                  <a:cubicBezTo>
                    <a:pt x="959" y="3123"/>
                    <a:pt x="185" y="11346"/>
                    <a:pt x="0" y="13290"/>
                  </a:cubicBezTo>
                  <a:cubicBezTo>
                    <a:pt x="180" y="13326"/>
                    <a:pt x="860" y="13470"/>
                    <a:pt x="1282" y="13492"/>
                  </a:cubicBezTo>
                  <a:cubicBezTo>
                    <a:pt x="1831" y="12241"/>
                    <a:pt x="3104" y="9241"/>
                    <a:pt x="2821" y="8836"/>
                  </a:cubicBezTo>
                  <a:lnTo>
                    <a:pt x="3590" y="5593"/>
                  </a:lnTo>
                  <a:lnTo>
                    <a:pt x="3617" y="5593"/>
                  </a:lnTo>
                  <a:cubicBezTo>
                    <a:pt x="3734" y="6699"/>
                    <a:pt x="3856" y="7774"/>
                    <a:pt x="3941" y="8220"/>
                  </a:cubicBezTo>
                  <a:cubicBezTo>
                    <a:pt x="4112" y="9101"/>
                    <a:pt x="5142" y="12286"/>
                    <a:pt x="5525" y="13456"/>
                  </a:cubicBezTo>
                  <a:cubicBezTo>
                    <a:pt x="5525" y="13456"/>
                    <a:pt x="6361" y="13434"/>
                    <a:pt x="6739" y="13168"/>
                  </a:cubicBezTo>
                  <a:lnTo>
                    <a:pt x="6766" y="13168"/>
                  </a:lnTo>
                  <a:cubicBezTo>
                    <a:pt x="6762" y="11801"/>
                    <a:pt x="6690" y="9416"/>
                    <a:pt x="6681" y="9160"/>
                  </a:cubicBezTo>
                  <a:cubicBezTo>
                    <a:pt x="6654" y="8688"/>
                    <a:pt x="6555" y="8220"/>
                    <a:pt x="6384" y="7779"/>
                  </a:cubicBezTo>
                  <a:cubicBezTo>
                    <a:pt x="6384" y="7779"/>
                    <a:pt x="7158" y="3150"/>
                    <a:pt x="6856" y="2066"/>
                  </a:cubicBezTo>
                  <a:cubicBezTo>
                    <a:pt x="6559" y="1004"/>
                    <a:pt x="5736" y="64"/>
                    <a:pt x="5736" y="64"/>
                  </a:cubicBezTo>
                  <a:cubicBezTo>
                    <a:pt x="5146" y="134"/>
                    <a:pt x="4608" y="159"/>
                    <a:pt x="4140" y="159"/>
                  </a:cubicBezTo>
                  <a:cubicBezTo>
                    <a:pt x="2965" y="159"/>
                    <a:pt x="2232" y="1"/>
                    <a:pt x="2232" y="1"/>
                  </a:cubicBezTo>
                  <a:close/>
                </a:path>
              </a:pathLst>
            </a:custGeom>
            <a:solidFill>
              <a:srgbClr val="96D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1380350" y="750775"/>
              <a:ext cx="44550" cy="197025"/>
            </a:xfrm>
            <a:custGeom>
              <a:avLst/>
              <a:gdLst/>
              <a:ahLst/>
              <a:cxnLst/>
              <a:rect l="l" t="t" r="r" b="b"/>
              <a:pathLst>
                <a:path w="1782" h="7881" extrusionOk="0">
                  <a:moveTo>
                    <a:pt x="25" y="1"/>
                  </a:moveTo>
                  <a:cubicBezTo>
                    <a:pt x="20" y="1"/>
                    <a:pt x="14" y="3"/>
                    <a:pt x="10" y="8"/>
                  </a:cubicBezTo>
                  <a:cubicBezTo>
                    <a:pt x="1" y="17"/>
                    <a:pt x="1" y="30"/>
                    <a:pt x="10" y="39"/>
                  </a:cubicBezTo>
                  <a:lnTo>
                    <a:pt x="91" y="116"/>
                  </a:lnTo>
                  <a:cubicBezTo>
                    <a:pt x="118" y="143"/>
                    <a:pt x="144" y="170"/>
                    <a:pt x="176" y="192"/>
                  </a:cubicBezTo>
                  <a:cubicBezTo>
                    <a:pt x="230" y="242"/>
                    <a:pt x="293" y="287"/>
                    <a:pt x="347" y="336"/>
                  </a:cubicBezTo>
                  <a:cubicBezTo>
                    <a:pt x="459" y="419"/>
                    <a:pt x="572" y="495"/>
                    <a:pt x="691" y="570"/>
                  </a:cubicBezTo>
                  <a:lnTo>
                    <a:pt x="691" y="570"/>
                  </a:lnTo>
                  <a:cubicBezTo>
                    <a:pt x="740" y="1177"/>
                    <a:pt x="798" y="1785"/>
                    <a:pt x="851" y="2396"/>
                  </a:cubicBezTo>
                  <a:lnTo>
                    <a:pt x="945" y="3319"/>
                  </a:lnTo>
                  <a:lnTo>
                    <a:pt x="995" y="3782"/>
                  </a:lnTo>
                  <a:cubicBezTo>
                    <a:pt x="1013" y="3939"/>
                    <a:pt x="1031" y="4092"/>
                    <a:pt x="1049" y="4245"/>
                  </a:cubicBezTo>
                  <a:lnTo>
                    <a:pt x="1161" y="5168"/>
                  </a:lnTo>
                  <a:cubicBezTo>
                    <a:pt x="1179" y="5325"/>
                    <a:pt x="1202" y="5478"/>
                    <a:pt x="1229" y="5631"/>
                  </a:cubicBezTo>
                  <a:lnTo>
                    <a:pt x="1301" y="6090"/>
                  </a:lnTo>
                  <a:lnTo>
                    <a:pt x="1337" y="6319"/>
                  </a:lnTo>
                  <a:lnTo>
                    <a:pt x="1355" y="6432"/>
                  </a:lnTo>
                  <a:lnTo>
                    <a:pt x="1386" y="6544"/>
                  </a:lnTo>
                  <a:lnTo>
                    <a:pt x="1503" y="6994"/>
                  </a:lnTo>
                  <a:cubicBezTo>
                    <a:pt x="1548" y="7142"/>
                    <a:pt x="1598" y="7291"/>
                    <a:pt x="1643" y="7439"/>
                  </a:cubicBezTo>
                  <a:lnTo>
                    <a:pt x="1782" y="7880"/>
                  </a:lnTo>
                  <a:lnTo>
                    <a:pt x="1670" y="7430"/>
                  </a:lnTo>
                  <a:cubicBezTo>
                    <a:pt x="1634" y="7282"/>
                    <a:pt x="1593" y="7129"/>
                    <a:pt x="1557" y="6981"/>
                  </a:cubicBezTo>
                  <a:lnTo>
                    <a:pt x="1458" y="6531"/>
                  </a:lnTo>
                  <a:lnTo>
                    <a:pt x="1436" y="6418"/>
                  </a:lnTo>
                  <a:lnTo>
                    <a:pt x="1418" y="6301"/>
                  </a:lnTo>
                  <a:lnTo>
                    <a:pt x="1391" y="6072"/>
                  </a:lnTo>
                  <a:lnTo>
                    <a:pt x="1337" y="5608"/>
                  </a:lnTo>
                  <a:cubicBezTo>
                    <a:pt x="1310" y="5456"/>
                    <a:pt x="1292" y="5303"/>
                    <a:pt x="1278" y="5150"/>
                  </a:cubicBezTo>
                  <a:lnTo>
                    <a:pt x="1188" y="4227"/>
                  </a:lnTo>
                  <a:lnTo>
                    <a:pt x="1094" y="3301"/>
                  </a:lnTo>
                  <a:lnTo>
                    <a:pt x="1004" y="2378"/>
                  </a:lnTo>
                  <a:cubicBezTo>
                    <a:pt x="941" y="1762"/>
                    <a:pt x="878" y="1146"/>
                    <a:pt x="801" y="530"/>
                  </a:cubicBezTo>
                  <a:cubicBezTo>
                    <a:pt x="801" y="512"/>
                    <a:pt x="788" y="494"/>
                    <a:pt x="774" y="489"/>
                  </a:cubicBezTo>
                  <a:cubicBezTo>
                    <a:pt x="644" y="422"/>
                    <a:pt x="518" y="350"/>
                    <a:pt x="392" y="269"/>
                  </a:cubicBezTo>
                  <a:cubicBezTo>
                    <a:pt x="329" y="228"/>
                    <a:pt x="266" y="188"/>
                    <a:pt x="212" y="147"/>
                  </a:cubicBezTo>
                  <a:cubicBezTo>
                    <a:pt x="180" y="125"/>
                    <a:pt x="149" y="102"/>
                    <a:pt x="122" y="80"/>
                  </a:cubicBezTo>
                  <a:lnTo>
                    <a:pt x="41" y="8"/>
                  </a:ln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96D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1210075" y="486850"/>
              <a:ext cx="25325" cy="14350"/>
            </a:xfrm>
            <a:custGeom>
              <a:avLst/>
              <a:gdLst/>
              <a:ahLst/>
              <a:cxnLst/>
              <a:rect l="l" t="t" r="r" b="b"/>
              <a:pathLst>
                <a:path w="1013" h="574" extrusionOk="0">
                  <a:moveTo>
                    <a:pt x="110" y="1"/>
                  </a:moveTo>
                  <a:cubicBezTo>
                    <a:pt x="94" y="1"/>
                    <a:pt x="79" y="3"/>
                    <a:pt x="64" y="6"/>
                  </a:cubicBezTo>
                  <a:cubicBezTo>
                    <a:pt x="41" y="15"/>
                    <a:pt x="23" y="33"/>
                    <a:pt x="14" y="56"/>
                  </a:cubicBezTo>
                  <a:cubicBezTo>
                    <a:pt x="5" y="74"/>
                    <a:pt x="1" y="92"/>
                    <a:pt x="1" y="114"/>
                  </a:cubicBezTo>
                  <a:cubicBezTo>
                    <a:pt x="1" y="146"/>
                    <a:pt x="5" y="177"/>
                    <a:pt x="19" y="209"/>
                  </a:cubicBezTo>
                  <a:cubicBezTo>
                    <a:pt x="32" y="267"/>
                    <a:pt x="59" y="326"/>
                    <a:pt x="95" y="380"/>
                  </a:cubicBezTo>
                  <a:lnTo>
                    <a:pt x="100" y="384"/>
                  </a:lnTo>
                  <a:cubicBezTo>
                    <a:pt x="100" y="388"/>
                    <a:pt x="104" y="391"/>
                    <a:pt x="108" y="391"/>
                  </a:cubicBezTo>
                  <a:cubicBezTo>
                    <a:pt x="110" y="391"/>
                    <a:pt x="112" y="390"/>
                    <a:pt x="113" y="389"/>
                  </a:cubicBezTo>
                  <a:cubicBezTo>
                    <a:pt x="118" y="389"/>
                    <a:pt x="122" y="380"/>
                    <a:pt x="118" y="375"/>
                  </a:cubicBezTo>
                  <a:lnTo>
                    <a:pt x="113" y="366"/>
                  </a:lnTo>
                  <a:cubicBezTo>
                    <a:pt x="91" y="312"/>
                    <a:pt x="77" y="254"/>
                    <a:pt x="68" y="200"/>
                  </a:cubicBezTo>
                  <a:cubicBezTo>
                    <a:pt x="64" y="173"/>
                    <a:pt x="64" y="141"/>
                    <a:pt x="64" y="114"/>
                  </a:cubicBezTo>
                  <a:cubicBezTo>
                    <a:pt x="68" y="92"/>
                    <a:pt x="77" y="74"/>
                    <a:pt x="86" y="74"/>
                  </a:cubicBezTo>
                  <a:cubicBezTo>
                    <a:pt x="104" y="74"/>
                    <a:pt x="127" y="78"/>
                    <a:pt x="145" y="87"/>
                  </a:cubicBezTo>
                  <a:cubicBezTo>
                    <a:pt x="167" y="101"/>
                    <a:pt x="194" y="114"/>
                    <a:pt x="217" y="132"/>
                  </a:cubicBezTo>
                  <a:cubicBezTo>
                    <a:pt x="262" y="164"/>
                    <a:pt x="307" y="200"/>
                    <a:pt x="352" y="240"/>
                  </a:cubicBezTo>
                  <a:cubicBezTo>
                    <a:pt x="442" y="321"/>
                    <a:pt x="540" y="393"/>
                    <a:pt x="648" y="452"/>
                  </a:cubicBezTo>
                  <a:cubicBezTo>
                    <a:pt x="671" y="470"/>
                    <a:pt x="702" y="483"/>
                    <a:pt x="729" y="497"/>
                  </a:cubicBezTo>
                  <a:cubicBezTo>
                    <a:pt x="756" y="510"/>
                    <a:pt x="783" y="524"/>
                    <a:pt x="815" y="533"/>
                  </a:cubicBezTo>
                  <a:cubicBezTo>
                    <a:pt x="869" y="555"/>
                    <a:pt x="932" y="569"/>
                    <a:pt x="995" y="573"/>
                  </a:cubicBezTo>
                  <a:cubicBezTo>
                    <a:pt x="999" y="573"/>
                    <a:pt x="1008" y="569"/>
                    <a:pt x="1008" y="564"/>
                  </a:cubicBezTo>
                  <a:cubicBezTo>
                    <a:pt x="1013" y="555"/>
                    <a:pt x="1008" y="546"/>
                    <a:pt x="999" y="542"/>
                  </a:cubicBezTo>
                  <a:cubicBezTo>
                    <a:pt x="941" y="528"/>
                    <a:pt x="887" y="506"/>
                    <a:pt x="837" y="474"/>
                  </a:cubicBezTo>
                  <a:cubicBezTo>
                    <a:pt x="810" y="465"/>
                    <a:pt x="788" y="447"/>
                    <a:pt x="761" y="434"/>
                  </a:cubicBezTo>
                  <a:cubicBezTo>
                    <a:pt x="738" y="420"/>
                    <a:pt x="711" y="402"/>
                    <a:pt x="689" y="384"/>
                  </a:cubicBezTo>
                  <a:lnTo>
                    <a:pt x="617" y="335"/>
                  </a:lnTo>
                  <a:lnTo>
                    <a:pt x="545" y="281"/>
                  </a:lnTo>
                  <a:cubicBezTo>
                    <a:pt x="500" y="249"/>
                    <a:pt x="455" y="213"/>
                    <a:pt x="406" y="173"/>
                  </a:cubicBezTo>
                  <a:cubicBezTo>
                    <a:pt x="361" y="137"/>
                    <a:pt x="311" y="96"/>
                    <a:pt x="262" y="60"/>
                  </a:cubicBezTo>
                  <a:cubicBezTo>
                    <a:pt x="235" y="42"/>
                    <a:pt x="203" y="29"/>
                    <a:pt x="176" y="15"/>
                  </a:cubicBezTo>
                  <a:cubicBezTo>
                    <a:pt x="155" y="5"/>
                    <a:pt x="132" y="1"/>
                    <a:pt x="110" y="1"/>
                  </a:cubicBezTo>
                  <a:close/>
                </a:path>
              </a:pathLst>
            </a:custGeom>
            <a:solidFill>
              <a:srgbClr val="8C5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1201200" y="497900"/>
              <a:ext cx="18350" cy="13425"/>
            </a:xfrm>
            <a:custGeom>
              <a:avLst/>
              <a:gdLst/>
              <a:ahLst/>
              <a:cxnLst/>
              <a:rect l="l" t="t" r="r" b="b"/>
              <a:pathLst>
                <a:path w="734" h="537" extrusionOk="0">
                  <a:moveTo>
                    <a:pt x="45" y="1"/>
                  </a:moveTo>
                  <a:cubicBezTo>
                    <a:pt x="36" y="5"/>
                    <a:pt x="23" y="10"/>
                    <a:pt x="14" y="14"/>
                  </a:cubicBezTo>
                  <a:lnTo>
                    <a:pt x="5" y="23"/>
                  </a:lnTo>
                  <a:cubicBezTo>
                    <a:pt x="0" y="28"/>
                    <a:pt x="0" y="37"/>
                    <a:pt x="5" y="41"/>
                  </a:cubicBezTo>
                  <a:cubicBezTo>
                    <a:pt x="7" y="44"/>
                    <a:pt x="9" y="45"/>
                    <a:pt x="12" y="45"/>
                  </a:cubicBezTo>
                  <a:cubicBezTo>
                    <a:pt x="15" y="45"/>
                    <a:pt x="18" y="44"/>
                    <a:pt x="23" y="41"/>
                  </a:cubicBezTo>
                  <a:cubicBezTo>
                    <a:pt x="25" y="39"/>
                    <a:pt x="30" y="38"/>
                    <a:pt x="35" y="38"/>
                  </a:cubicBezTo>
                  <a:cubicBezTo>
                    <a:pt x="40" y="38"/>
                    <a:pt x="45" y="39"/>
                    <a:pt x="50" y="41"/>
                  </a:cubicBezTo>
                  <a:cubicBezTo>
                    <a:pt x="59" y="41"/>
                    <a:pt x="72" y="46"/>
                    <a:pt x="81" y="50"/>
                  </a:cubicBezTo>
                  <a:cubicBezTo>
                    <a:pt x="95" y="59"/>
                    <a:pt x="113" y="68"/>
                    <a:pt x="126" y="82"/>
                  </a:cubicBezTo>
                  <a:cubicBezTo>
                    <a:pt x="153" y="109"/>
                    <a:pt x="189" y="136"/>
                    <a:pt x="230" y="172"/>
                  </a:cubicBezTo>
                  <a:lnTo>
                    <a:pt x="347" y="284"/>
                  </a:lnTo>
                  <a:cubicBezTo>
                    <a:pt x="387" y="320"/>
                    <a:pt x="428" y="356"/>
                    <a:pt x="468" y="392"/>
                  </a:cubicBezTo>
                  <a:cubicBezTo>
                    <a:pt x="486" y="406"/>
                    <a:pt x="509" y="424"/>
                    <a:pt x="527" y="437"/>
                  </a:cubicBezTo>
                  <a:cubicBezTo>
                    <a:pt x="545" y="451"/>
                    <a:pt x="567" y="464"/>
                    <a:pt x="585" y="478"/>
                  </a:cubicBezTo>
                  <a:cubicBezTo>
                    <a:pt x="603" y="487"/>
                    <a:pt x="621" y="496"/>
                    <a:pt x="639" y="505"/>
                  </a:cubicBezTo>
                  <a:cubicBezTo>
                    <a:pt x="653" y="514"/>
                    <a:pt x="666" y="518"/>
                    <a:pt x="680" y="523"/>
                  </a:cubicBezTo>
                  <a:lnTo>
                    <a:pt x="716" y="536"/>
                  </a:lnTo>
                  <a:cubicBezTo>
                    <a:pt x="720" y="536"/>
                    <a:pt x="725" y="532"/>
                    <a:pt x="729" y="527"/>
                  </a:cubicBezTo>
                  <a:cubicBezTo>
                    <a:pt x="734" y="523"/>
                    <a:pt x="734" y="509"/>
                    <a:pt x="729" y="505"/>
                  </a:cubicBezTo>
                  <a:cubicBezTo>
                    <a:pt x="729" y="505"/>
                    <a:pt x="716" y="496"/>
                    <a:pt x="698" y="482"/>
                  </a:cubicBezTo>
                  <a:cubicBezTo>
                    <a:pt x="684" y="473"/>
                    <a:pt x="671" y="464"/>
                    <a:pt x="662" y="455"/>
                  </a:cubicBezTo>
                  <a:cubicBezTo>
                    <a:pt x="653" y="446"/>
                    <a:pt x="639" y="433"/>
                    <a:pt x="621" y="419"/>
                  </a:cubicBezTo>
                  <a:cubicBezTo>
                    <a:pt x="608" y="406"/>
                    <a:pt x="594" y="392"/>
                    <a:pt x="576" y="374"/>
                  </a:cubicBezTo>
                  <a:lnTo>
                    <a:pt x="522" y="325"/>
                  </a:lnTo>
                  <a:cubicBezTo>
                    <a:pt x="486" y="289"/>
                    <a:pt x="446" y="248"/>
                    <a:pt x="405" y="212"/>
                  </a:cubicBezTo>
                  <a:cubicBezTo>
                    <a:pt x="360" y="176"/>
                    <a:pt x="320" y="140"/>
                    <a:pt x="279" y="109"/>
                  </a:cubicBezTo>
                  <a:cubicBezTo>
                    <a:pt x="239" y="77"/>
                    <a:pt x="198" y="50"/>
                    <a:pt x="153" y="28"/>
                  </a:cubicBezTo>
                  <a:cubicBezTo>
                    <a:pt x="135" y="19"/>
                    <a:pt x="117" y="10"/>
                    <a:pt x="99" y="5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rgbClr val="8C5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1203675" y="491300"/>
              <a:ext cx="21825" cy="13950"/>
            </a:xfrm>
            <a:custGeom>
              <a:avLst/>
              <a:gdLst/>
              <a:ahLst/>
              <a:cxnLst/>
              <a:rect l="l" t="t" r="r" b="b"/>
              <a:pathLst>
                <a:path w="873" h="558" extrusionOk="0">
                  <a:moveTo>
                    <a:pt x="119" y="1"/>
                  </a:moveTo>
                  <a:cubicBezTo>
                    <a:pt x="112" y="1"/>
                    <a:pt x="104" y="2"/>
                    <a:pt x="95" y="4"/>
                  </a:cubicBezTo>
                  <a:cubicBezTo>
                    <a:pt x="86" y="8"/>
                    <a:pt x="77" y="8"/>
                    <a:pt x="72" y="13"/>
                  </a:cubicBezTo>
                  <a:cubicBezTo>
                    <a:pt x="32" y="35"/>
                    <a:pt x="9" y="76"/>
                    <a:pt x="5" y="121"/>
                  </a:cubicBezTo>
                  <a:cubicBezTo>
                    <a:pt x="0" y="170"/>
                    <a:pt x="5" y="220"/>
                    <a:pt x="23" y="269"/>
                  </a:cubicBezTo>
                  <a:cubicBezTo>
                    <a:pt x="23" y="287"/>
                    <a:pt x="32" y="305"/>
                    <a:pt x="36" y="319"/>
                  </a:cubicBezTo>
                  <a:cubicBezTo>
                    <a:pt x="40" y="325"/>
                    <a:pt x="48" y="330"/>
                    <a:pt x="54" y="330"/>
                  </a:cubicBezTo>
                  <a:cubicBezTo>
                    <a:pt x="56" y="330"/>
                    <a:pt x="58" y="329"/>
                    <a:pt x="59" y="328"/>
                  </a:cubicBezTo>
                  <a:cubicBezTo>
                    <a:pt x="68" y="328"/>
                    <a:pt x="77" y="319"/>
                    <a:pt x="72" y="310"/>
                  </a:cubicBezTo>
                  <a:cubicBezTo>
                    <a:pt x="72" y="310"/>
                    <a:pt x="68" y="292"/>
                    <a:pt x="68" y="260"/>
                  </a:cubicBezTo>
                  <a:cubicBezTo>
                    <a:pt x="68" y="215"/>
                    <a:pt x="68" y="175"/>
                    <a:pt x="77" y="134"/>
                  </a:cubicBezTo>
                  <a:cubicBezTo>
                    <a:pt x="81" y="121"/>
                    <a:pt x="86" y="112"/>
                    <a:pt x="90" y="103"/>
                  </a:cubicBezTo>
                  <a:cubicBezTo>
                    <a:pt x="95" y="94"/>
                    <a:pt x="99" y="94"/>
                    <a:pt x="99" y="89"/>
                  </a:cubicBezTo>
                  <a:cubicBezTo>
                    <a:pt x="104" y="85"/>
                    <a:pt x="108" y="85"/>
                    <a:pt x="108" y="85"/>
                  </a:cubicBezTo>
                  <a:lnTo>
                    <a:pt x="108" y="85"/>
                  </a:lnTo>
                  <a:lnTo>
                    <a:pt x="99" y="89"/>
                  </a:lnTo>
                  <a:cubicBezTo>
                    <a:pt x="108" y="85"/>
                    <a:pt x="117" y="80"/>
                    <a:pt x="122" y="80"/>
                  </a:cubicBezTo>
                  <a:cubicBezTo>
                    <a:pt x="122" y="85"/>
                    <a:pt x="122" y="85"/>
                    <a:pt x="126" y="85"/>
                  </a:cubicBezTo>
                  <a:cubicBezTo>
                    <a:pt x="140" y="89"/>
                    <a:pt x="153" y="94"/>
                    <a:pt x="162" y="103"/>
                  </a:cubicBezTo>
                  <a:cubicBezTo>
                    <a:pt x="225" y="139"/>
                    <a:pt x="279" y="184"/>
                    <a:pt x="333" y="233"/>
                  </a:cubicBezTo>
                  <a:cubicBezTo>
                    <a:pt x="437" y="328"/>
                    <a:pt x="554" y="413"/>
                    <a:pt x="675" y="485"/>
                  </a:cubicBezTo>
                  <a:cubicBezTo>
                    <a:pt x="716" y="508"/>
                    <a:pt x="761" y="526"/>
                    <a:pt x="805" y="539"/>
                  </a:cubicBezTo>
                  <a:lnTo>
                    <a:pt x="855" y="557"/>
                  </a:lnTo>
                  <a:cubicBezTo>
                    <a:pt x="859" y="557"/>
                    <a:pt x="868" y="557"/>
                    <a:pt x="868" y="553"/>
                  </a:cubicBezTo>
                  <a:cubicBezTo>
                    <a:pt x="873" y="544"/>
                    <a:pt x="868" y="539"/>
                    <a:pt x="864" y="535"/>
                  </a:cubicBezTo>
                  <a:lnTo>
                    <a:pt x="819" y="508"/>
                  </a:lnTo>
                  <a:cubicBezTo>
                    <a:pt x="783" y="485"/>
                    <a:pt x="743" y="463"/>
                    <a:pt x="707" y="431"/>
                  </a:cubicBezTo>
                  <a:cubicBezTo>
                    <a:pt x="617" y="368"/>
                    <a:pt x="504" y="265"/>
                    <a:pt x="392" y="161"/>
                  </a:cubicBezTo>
                  <a:cubicBezTo>
                    <a:pt x="333" y="107"/>
                    <a:pt x="270" y="62"/>
                    <a:pt x="203" y="26"/>
                  </a:cubicBezTo>
                  <a:cubicBezTo>
                    <a:pt x="185" y="17"/>
                    <a:pt x="162" y="8"/>
                    <a:pt x="140" y="4"/>
                  </a:cubicBezTo>
                  <a:cubicBezTo>
                    <a:pt x="133" y="2"/>
                    <a:pt x="126" y="1"/>
                    <a:pt x="119" y="1"/>
                  </a:cubicBezTo>
                  <a:close/>
                </a:path>
              </a:pathLst>
            </a:custGeom>
            <a:solidFill>
              <a:srgbClr val="8C5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1202175" y="265650"/>
              <a:ext cx="31325" cy="53250"/>
            </a:xfrm>
            <a:custGeom>
              <a:avLst/>
              <a:gdLst/>
              <a:ahLst/>
              <a:cxnLst/>
              <a:rect l="l" t="t" r="r" b="b"/>
              <a:pathLst>
                <a:path w="1253" h="2130" extrusionOk="0">
                  <a:moveTo>
                    <a:pt x="62" y="0"/>
                  </a:moveTo>
                  <a:cubicBezTo>
                    <a:pt x="21" y="0"/>
                    <a:pt x="0" y="67"/>
                    <a:pt x="47" y="87"/>
                  </a:cubicBezTo>
                  <a:cubicBezTo>
                    <a:pt x="591" y="316"/>
                    <a:pt x="1153" y="2080"/>
                    <a:pt x="1158" y="2098"/>
                  </a:cubicBezTo>
                  <a:cubicBezTo>
                    <a:pt x="1162" y="2116"/>
                    <a:pt x="1180" y="2129"/>
                    <a:pt x="1203" y="2129"/>
                  </a:cubicBezTo>
                  <a:cubicBezTo>
                    <a:pt x="1207" y="2129"/>
                    <a:pt x="1212" y="2125"/>
                    <a:pt x="1216" y="2125"/>
                  </a:cubicBezTo>
                  <a:cubicBezTo>
                    <a:pt x="1239" y="2116"/>
                    <a:pt x="1252" y="2093"/>
                    <a:pt x="1248" y="2071"/>
                  </a:cubicBezTo>
                  <a:cubicBezTo>
                    <a:pt x="1221" y="1994"/>
                    <a:pt x="668" y="249"/>
                    <a:pt x="83" y="6"/>
                  </a:cubicBezTo>
                  <a:cubicBezTo>
                    <a:pt x="76" y="2"/>
                    <a:pt x="69" y="0"/>
                    <a:pt x="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1113925" y="251550"/>
              <a:ext cx="50525" cy="20325"/>
            </a:xfrm>
            <a:custGeom>
              <a:avLst/>
              <a:gdLst/>
              <a:ahLst/>
              <a:cxnLst/>
              <a:rect l="l" t="t" r="r" b="b"/>
              <a:pathLst>
                <a:path w="2021" h="813" extrusionOk="0">
                  <a:moveTo>
                    <a:pt x="308" y="0"/>
                  </a:moveTo>
                  <a:cubicBezTo>
                    <a:pt x="270" y="0"/>
                    <a:pt x="232" y="8"/>
                    <a:pt x="198" y="25"/>
                  </a:cubicBezTo>
                  <a:cubicBezTo>
                    <a:pt x="153" y="43"/>
                    <a:pt x="117" y="70"/>
                    <a:pt x="86" y="106"/>
                  </a:cubicBezTo>
                  <a:cubicBezTo>
                    <a:pt x="50" y="142"/>
                    <a:pt x="23" y="187"/>
                    <a:pt x="9" y="241"/>
                  </a:cubicBezTo>
                  <a:lnTo>
                    <a:pt x="5" y="268"/>
                  </a:lnTo>
                  <a:lnTo>
                    <a:pt x="5" y="277"/>
                  </a:lnTo>
                  <a:lnTo>
                    <a:pt x="5" y="282"/>
                  </a:lnTo>
                  <a:lnTo>
                    <a:pt x="5" y="291"/>
                  </a:lnTo>
                  <a:lnTo>
                    <a:pt x="5" y="304"/>
                  </a:lnTo>
                  <a:cubicBezTo>
                    <a:pt x="0" y="327"/>
                    <a:pt x="0" y="349"/>
                    <a:pt x="5" y="372"/>
                  </a:cubicBezTo>
                  <a:cubicBezTo>
                    <a:pt x="5" y="421"/>
                    <a:pt x="14" y="471"/>
                    <a:pt x="27" y="520"/>
                  </a:cubicBezTo>
                  <a:cubicBezTo>
                    <a:pt x="50" y="574"/>
                    <a:pt x="81" y="619"/>
                    <a:pt x="126" y="660"/>
                  </a:cubicBezTo>
                  <a:cubicBezTo>
                    <a:pt x="167" y="691"/>
                    <a:pt x="212" y="723"/>
                    <a:pt x="261" y="741"/>
                  </a:cubicBezTo>
                  <a:cubicBezTo>
                    <a:pt x="351" y="777"/>
                    <a:pt x="450" y="795"/>
                    <a:pt x="545" y="804"/>
                  </a:cubicBezTo>
                  <a:cubicBezTo>
                    <a:pt x="594" y="808"/>
                    <a:pt x="644" y="813"/>
                    <a:pt x="684" y="813"/>
                  </a:cubicBezTo>
                  <a:lnTo>
                    <a:pt x="756" y="813"/>
                  </a:lnTo>
                  <a:lnTo>
                    <a:pt x="819" y="808"/>
                  </a:lnTo>
                  <a:lnTo>
                    <a:pt x="1080" y="799"/>
                  </a:lnTo>
                  <a:cubicBezTo>
                    <a:pt x="1166" y="795"/>
                    <a:pt x="1246" y="795"/>
                    <a:pt x="1323" y="781"/>
                  </a:cubicBezTo>
                  <a:lnTo>
                    <a:pt x="1543" y="750"/>
                  </a:lnTo>
                  <a:cubicBezTo>
                    <a:pt x="1602" y="741"/>
                    <a:pt x="1665" y="732"/>
                    <a:pt x="1723" y="718"/>
                  </a:cubicBezTo>
                  <a:lnTo>
                    <a:pt x="1867" y="682"/>
                  </a:lnTo>
                  <a:cubicBezTo>
                    <a:pt x="1894" y="673"/>
                    <a:pt x="1926" y="664"/>
                    <a:pt x="1953" y="655"/>
                  </a:cubicBezTo>
                  <a:lnTo>
                    <a:pt x="1984" y="646"/>
                  </a:lnTo>
                  <a:cubicBezTo>
                    <a:pt x="2007" y="637"/>
                    <a:pt x="2020" y="615"/>
                    <a:pt x="2016" y="592"/>
                  </a:cubicBezTo>
                  <a:cubicBezTo>
                    <a:pt x="2012" y="568"/>
                    <a:pt x="1990" y="551"/>
                    <a:pt x="1969" y="551"/>
                  </a:cubicBezTo>
                  <a:cubicBezTo>
                    <a:pt x="1966" y="551"/>
                    <a:pt x="1964" y="551"/>
                    <a:pt x="1962" y="552"/>
                  </a:cubicBezTo>
                  <a:lnTo>
                    <a:pt x="1926" y="561"/>
                  </a:lnTo>
                  <a:cubicBezTo>
                    <a:pt x="1899" y="565"/>
                    <a:pt x="1867" y="570"/>
                    <a:pt x="1840" y="574"/>
                  </a:cubicBezTo>
                  <a:lnTo>
                    <a:pt x="1705" y="592"/>
                  </a:lnTo>
                  <a:cubicBezTo>
                    <a:pt x="1651" y="601"/>
                    <a:pt x="1588" y="601"/>
                    <a:pt x="1525" y="606"/>
                  </a:cubicBezTo>
                  <a:lnTo>
                    <a:pt x="1314" y="624"/>
                  </a:lnTo>
                  <a:cubicBezTo>
                    <a:pt x="1288" y="625"/>
                    <a:pt x="1262" y="626"/>
                    <a:pt x="1236" y="626"/>
                  </a:cubicBezTo>
                  <a:cubicBezTo>
                    <a:pt x="1183" y="626"/>
                    <a:pt x="1130" y="624"/>
                    <a:pt x="1076" y="624"/>
                  </a:cubicBezTo>
                  <a:lnTo>
                    <a:pt x="819" y="628"/>
                  </a:lnTo>
                  <a:lnTo>
                    <a:pt x="689" y="628"/>
                  </a:lnTo>
                  <a:cubicBezTo>
                    <a:pt x="644" y="628"/>
                    <a:pt x="603" y="624"/>
                    <a:pt x="563" y="619"/>
                  </a:cubicBezTo>
                  <a:cubicBezTo>
                    <a:pt x="482" y="615"/>
                    <a:pt x="401" y="597"/>
                    <a:pt x="329" y="574"/>
                  </a:cubicBezTo>
                  <a:cubicBezTo>
                    <a:pt x="293" y="561"/>
                    <a:pt x="266" y="543"/>
                    <a:pt x="239" y="525"/>
                  </a:cubicBezTo>
                  <a:cubicBezTo>
                    <a:pt x="216" y="507"/>
                    <a:pt x="198" y="480"/>
                    <a:pt x="189" y="457"/>
                  </a:cubicBezTo>
                  <a:cubicBezTo>
                    <a:pt x="176" y="426"/>
                    <a:pt x="167" y="394"/>
                    <a:pt x="167" y="363"/>
                  </a:cubicBezTo>
                  <a:lnTo>
                    <a:pt x="167" y="309"/>
                  </a:lnTo>
                  <a:lnTo>
                    <a:pt x="167" y="295"/>
                  </a:lnTo>
                  <a:lnTo>
                    <a:pt x="167" y="291"/>
                  </a:lnTo>
                  <a:lnTo>
                    <a:pt x="171" y="259"/>
                  </a:lnTo>
                  <a:cubicBezTo>
                    <a:pt x="176" y="241"/>
                    <a:pt x="189" y="219"/>
                    <a:pt x="203" y="205"/>
                  </a:cubicBezTo>
                  <a:cubicBezTo>
                    <a:pt x="216" y="183"/>
                    <a:pt x="234" y="169"/>
                    <a:pt x="257" y="156"/>
                  </a:cubicBezTo>
                  <a:cubicBezTo>
                    <a:pt x="281" y="144"/>
                    <a:pt x="309" y="138"/>
                    <a:pt x="335" y="138"/>
                  </a:cubicBezTo>
                  <a:cubicBezTo>
                    <a:pt x="349" y="138"/>
                    <a:pt x="362" y="139"/>
                    <a:pt x="374" y="142"/>
                  </a:cubicBezTo>
                  <a:cubicBezTo>
                    <a:pt x="405" y="160"/>
                    <a:pt x="428" y="183"/>
                    <a:pt x="441" y="210"/>
                  </a:cubicBezTo>
                  <a:cubicBezTo>
                    <a:pt x="446" y="228"/>
                    <a:pt x="446" y="241"/>
                    <a:pt x="455" y="255"/>
                  </a:cubicBezTo>
                  <a:cubicBezTo>
                    <a:pt x="459" y="264"/>
                    <a:pt x="459" y="277"/>
                    <a:pt x="459" y="286"/>
                  </a:cubicBezTo>
                  <a:cubicBezTo>
                    <a:pt x="464" y="304"/>
                    <a:pt x="464" y="313"/>
                    <a:pt x="464" y="313"/>
                  </a:cubicBezTo>
                  <a:lnTo>
                    <a:pt x="464" y="322"/>
                  </a:lnTo>
                  <a:cubicBezTo>
                    <a:pt x="470" y="347"/>
                    <a:pt x="491" y="359"/>
                    <a:pt x="513" y="359"/>
                  </a:cubicBezTo>
                  <a:cubicBezTo>
                    <a:pt x="538" y="359"/>
                    <a:pt x="563" y="342"/>
                    <a:pt x="563" y="313"/>
                  </a:cubicBezTo>
                  <a:lnTo>
                    <a:pt x="563" y="277"/>
                  </a:lnTo>
                  <a:cubicBezTo>
                    <a:pt x="563" y="241"/>
                    <a:pt x="554" y="205"/>
                    <a:pt x="545" y="174"/>
                  </a:cubicBezTo>
                  <a:cubicBezTo>
                    <a:pt x="527" y="111"/>
                    <a:pt x="486" y="61"/>
                    <a:pt x="432" y="30"/>
                  </a:cubicBezTo>
                  <a:cubicBezTo>
                    <a:pt x="394" y="11"/>
                    <a:pt x="351" y="0"/>
                    <a:pt x="308" y="0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1171625" y="251500"/>
              <a:ext cx="50400" cy="20275"/>
            </a:xfrm>
            <a:custGeom>
              <a:avLst/>
              <a:gdLst/>
              <a:ahLst/>
              <a:cxnLst/>
              <a:rect l="l" t="t" r="r" b="b"/>
              <a:pathLst>
                <a:path w="2016" h="811" extrusionOk="0">
                  <a:moveTo>
                    <a:pt x="1709" y="1"/>
                  </a:moveTo>
                  <a:cubicBezTo>
                    <a:pt x="1667" y="1"/>
                    <a:pt x="1625" y="11"/>
                    <a:pt x="1588" y="32"/>
                  </a:cubicBezTo>
                  <a:cubicBezTo>
                    <a:pt x="1534" y="63"/>
                    <a:pt x="1494" y="113"/>
                    <a:pt x="1476" y="171"/>
                  </a:cubicBezTo>
                  <a:cubicBezTo>
                    <a:pt x="1467" y="207"/>
                    <a:pt x="1462" y="243"/>
                    <a:pt x="1462" y="275"/>
                  </a:cubicBezTo>
                  <a:lnTo>
                    <a:pt x="1462" y="311"/>
                  </a:lnTo>
                  <a:cubicBezTo>
                    <a:pt x="1460" y="343"/>
                    <a:pt x="1484" y="360"/>
                    <a:pt x="1509" y="360"/>
                  </a:cubicBezTo>
                  <a:cubicBezTo>
                    <a:pt x="1530" y="360"/>
                    <a:pt x="1551" y="349"/>
                    <a:pt x="1557" y="324"/>
                  </a:cubicBezTo>
                  <a:lnTo>
                    <a:pt x="1557" y="315"/>
                  </a:lnTo>
                  <a:lnTo>
                    <a:pt x="1561" y="288"/>
                  </a:lnTo>
                  <a:cubicBezTo>
                    <a:pt x="1561" y="279"/>
                    <a:pt x="1561" y="266"/>
                    <a:pt x="1566" y="252"/>
                  </a:cubicBezTo>
                  <a:cubicBezTo>
                    <a:pt x="1570" y="243"/>
                    <a:pt x="1579" y="230"/>
                    <a:pt x="1584" y="212"/>
                  </a:cubicBezTo>
                  <a:cubicBezTo>
                    <a:pt x="1593" y="185"/>
                    <a:pt x="1615" y="158"/>
                    <a:pt x="1647" y="144"/>
                  </a:cubicBezTo>
                  <a:cubicBezTo>
                    <a:pt x="1660" y="139"/>
                    <a:pt x="1675" y="137"/>
                    <a:pt x="1690" y="137"/>
                  </a:cubicBezTo>
                  <a:cubicBezTo>
                    <a:pt x="1715" y="137"/>
                    <a:pt x="1741" y="144"/>
                    <a:pt x="1764" y="158"/>
                  </a:cubicBezTo>
                  <a:cubicBezTo>
                    <a:pt x="1786" y="171"/>
                    <a:pt x="1804" y="185"/>
                    <a:pt x="1818" y="203"/>
                  </a:cubicBezTo>
                  <a:cubicBezTo>
                    <a:pt x="1831" y="221"/>
                    <a:pt x="1845" y="239"/>
                    <a:pt x="1849" y="261"/>
                  </a:cubicBezTo>
                  <a:lnTo>
                    <a:pt x="1854" y="288"/>
                  </a:lnTo>
                  <a:lnTo>
                    <a:pt x="1854" y="297"/>
                  </a:lnTo>
                  <a:lnTo>
                    <a:pt x="1854" y="306"/>
                  </a:lnTo>
                  <a:cubicBezTo>
                    <a:pt x="1854" y="329"/>
                    <a:pt x="1854" y="347"/>
                    <a:pt x="1854" y="365"/>
                  </a:cubicBezTo>
                  <a:cubicBezTo>
                    <a:pt x="1854" y="396"/>
                    <a:pt x="1845" y="428"/>
                    <a:pt x="1836" y="455"/>
                  </a:cubicBezTo>
                  <a:cubicBezTo>
                    <a:pt x="1822" y="482"/>
                    <a:pt x="1804" y="504"/>
                    <a:pt x="1782" y="527"/>
                  </a:cubicBezTo>
                  <a:cubicBezTo>
                    <a:pt x="1755" y="545"/>
                    <a:pt x="1728" y="563"/>
                    <a:pt x="1696" y="572"/>
                  </a:cubicBezTo>
                  <a:cubicBezTo>
                    <a:pt x="1620" y="599"/>
                    <a:pt x="1539" y="617"/>
                    <a:pt x="1462" y="621"/>
                  </a:cubicBezTo>
                  <a:cubicBezTo>
                    <a:pt x="1417" y="626"/>
                    <a:pt x="1377" y="630"/>
                    <a:pt x="1332" y="630"/>
                  </a:cubicBezTo>
                  <a:lnTo>
                    <a:pt x="1201" y="630"/>
                  </a:lnTo>
                  <a:lnTo>
                    <a:pt x="949" y="626"/>
                  </a:lnTo>
                  <a:cubicBezTo>
                    <a:pt x="892" y="626"/>
                    <a:pt x="837" y="628"/>
                    <a:pt x="786" y="628"/>
                  </a:cubicBezTo>
                  <a:cubicBezTo>
                    <a:pt x="760" y="628"/>
                    <a:pt x="735" y="627"/>
                    <a:pt x="711" y="626"/>
                  </a:cubicBezTo>
                  <a:lnTo>
                    <a:pt x="499" y="608"/>
                  </a:lnTo>
                  <a:cubicBezTo>
                    <a:pt x="432" y="603"/>
                    <a:pt x="369" y="603"/>
                    <a:pt x="320" y="594"/>
                  </a:cubicBezTo>
                  <a:lnTo>
                    <a:pt x="185" y="576"/>
                  </a:lnTo>
                  <a:cubicBezTo>
                    <a:pt x="153" y="572"/>
                    <a:pt x="122" y="567"/>
                    <a:pt x="95" y="563"/>
                  </a:cubicBezTo>
                  <a:lnTo>
                    <a:pt x="63" y="554"/>
                  </a:lnTo>
                  <a:cubicBezTo>
                    <a:pt x="60" y="553"/>
                    <a:pt x="57" y="553"/>
                    <a:pt x="54" y="553"/>
                  </a:cubicBezTo>
                  <a:cubicBezTo>
                    <a:pt x="34" y="553"/>
                    <a:pt x="13" y="566"/>
                    <a:pt x="9" y="585"/>
                  </a:cubicBezTo>
                  <a:cubicBezTo>
                    <a:pt x="0" y="612"/>
                    <a:pt x="14" y="639"/>
                    <a:pt x="36" y="648"/>
                  </a:cubicBezTo>
                  <a:lnTo>
                    <a:pt x="68" y="657"/>
                  </a:lnTo>
                  <a:cubicBezTo>
                    <a:pt x="95" y="671"/>
                    <a:pt x="126" y="680"/>
                    <a:pt x="158" y="684"/>
                  </a:cubicBezTo>
                  <a:lnTo>
                    <a:pt x="297" y="720"/>
                  </a:lnTo>
                  <a:cubicBezTo>
                    <a:pt x="356" y="738"/>
                    <a:pt x="419" y="747"/>
                    <a:pt x="481" y="756"/>
                  </a:cubicBezTo>
                  <a:lnTo>
                    <a:pt x="697" y="783"/>
                  </a:lnTo>
                  <a:cubicBezTo>
                    <a:pt x="774" y="797"/>
                    <a:pt x="859" y="797"/>
                    <a:pt x="945" y="801"/>
                  </a:cubicBezTo>
                  <a:lnTo>
                    <a:pt x="1206" y="810"/>
                  </a:lnTo>
                  <a:lnTo>
                    <a:pt x="1341" y="810"/>
                  </a:lnTo>
                  <a:cubicBezTo>
                    <a:pt x="1386" y="810"/>
                    <a:pt x="1431" y="810"/>
                    <a:pt x="1480" y="806"/>
                  </a:cubicBezTo>
                  <a:cubicBezTo>
                    <a:pt x="1575" y="797"/>
                    <a:pt x="1674" y="774"/>
                    <a:pt x="1764" y="743"/>
                  </a:cubicBezTo>
                  <a:cubicBezTo>
                    <a:pt x="1809" y="720"/>
                    <a:pt x="1854" y="693"/>
                    <a:pt x="1894" y="662"/>
                  </a:cubicBezTo>
                  <a:cubicBezTo>
                    <a:pt x="1935" y="621"/>
                    <a:pt x="1966" y="576"/>
                    <a:pt x="1989" y="522"/>
                  </a:cubicBezTo>
                  <a:cubicBezTo>
                    <a:pt x="2007" y="477"/>
                    <a:pt x="2016" y="423"/>
                    <a:pt x="2016" y="374"/>
                  </a:cubicBezTo>
                  <a:cubicBezTo>
                    <a:pt x="2016" y="351"/>
                    <a:pt x="2016" y="329"/>
                    <a:pt x="2016" y="311"/>
                  </a:cubicBezTo>
                  <a:lnTo>
                    <a:pt x="2016" y="288"/>
                  </a:lnTo>
                  <a:lnTo>
                    <a:pt x="2016" y="279"/>
                  </a:lnTo>
                  <a:lnTo>
                    <a:pt x="2016" y="275"/>
                  </a:lnTo>
                  <a:lnTo>
                    <a:pt x="2016" y="266"/>
                  </a:lnTo>
                  <a:lnTo>
                    <a:pt x="2011" y="239"/>
                  </a:lnTo>
                  <a:cubicBezTo>
                    <a:pt x="1998" y="185"/>
                    <a:pt x="1971" y="140"/>
                    <a:pt x="1935" y="104"/>
                  </a:cubicBezTo>
                  <a:cubicBezTo>
                    <a:pt x="1903" y="72"/>
                    <a:pt x="1863" y="45"/>
                    <a:pt x="1822" y="27"/>
                  </a:cubicBezTo>
                  <a:cubicBezTo>
                    <a:pt x="1787" y="10"/>
                    <a:pt x="1748" y="1"/>
                    <a:pt x="1709" y="1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161950" y="258925"/>
              <a:ext cx="13175" cy="726100"/>
            </a:xfrm>
            <a:custGeom>
              <a:avLst/>
              <a:gdLst/>
              <a:ahLst/>
              <a:cxnLst/>
              <a:rect l="l" t="t" r="r" b="b"/>
              <a:pathLst>
                <a:path w="527" h="29044" extrusionOk="0">
                  <a:moveTo>
                    <a:pt x="0" y="0"/>
                  </a:moveTo>
                  <a:lnTo>
                    <a:pt x="0" y="29043"/>
                  </a:lnTo>
                  <a:lnTo>
                    <a:pt x="527" y="29043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158125" y="238100"/>
              <a:ext cx="20950" cy="32125"/>
            </a:xfrm>
            <a:custGeom>
              <a:avLst/>
              <a:gdLst/>
              <a:ahLst/>
              <a:cxnLst/>
              <a:rect l="l" t="t" r="r" b="b"/>
              <a:pathLst>
                <a:path w="838" h="1285" extrusionOk="0">
                  <a:moveTo>
                    <a:pt x="435" y="1"/>
                  </a:moveTo>
                  <a:cubicBezTo>
                    <a:pt x="302" y="1"/>
                    <a:pt x="167" y="29"/>
                    <a:pt x="117" y="68"/>
                  </a:cubicBezTo>
                  <a:cubicBezTo>
                    <a:pt x="0" y="172"/>
                    <a:pt x="153" y="1207"/>
                    <a:pt x="153" y="1207"/>
                  </a:cubicBezTo>
                  <a:cubicBezTo>
                    <a:pt x="233" y="1265"/>
                    <a:pt x="318" y="1285"/>
                    <a:pt x="396" y="1285"/>
                  </a:cubicBezTo>
                  <a:cubicBezTo>
                    <a:pt x="552" y="1285"/>
                    <a:pt x="680" y="1207"/>
                    <a:pt x="680" y="1207"/>
                  </a:cubicBezTo>
                  <a:cubicBezTo>
                    <a:pt x="680" y="1207"/>
                    <a:pt x="837" y="199"/>
                    <a:pt x="729" y="82"/>
                  </a:cubicBezTo>
                  <a:cubicBezTo>
                    <a:pt x="678" y="24"/>
                    <a:pt x="557" y="1"/>
                    <a:pt x="43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1138675" y="451300"/>
              <a:ext cx="61300" cy="75000"/>
            </a:xfrm>
            <a:custGeom>
              <a:avLst/>
              <a:gdLst/>
              <a:ahLst/>
              <a:cxnLst/>
              <a:rect l="l" t="t" r="r" b="b"/>
              <a:pathLst>
                <a:path w="2452" h="3000" extrusionOk="0">
                  <a:moveTo>
                    <a:pt x="1152" y="0"/>
                  </a:moveTo>
                  <a:cubicBezTo>
                    <a:pt x="740" y="0"/>
                    <a:pt x="340" y="23"/>
                    <a:pt x="229" y="79"/>
                  </a:cubicBezTo>
                  <a:cubicBezTo>
                    <a:pt x="0" y="191"/>
                    <a:pt x="72" y="2738"/>
                    <a:pt x="184" y="2859"/>
                  </a:cubicBezTo>
                  <a:cubicBezTo>
                    <a:pt x="254" y="2934"/>
                    <a:pt x="782" y="3000"/>
                    <a:pt x="1293" y="3000"/>
                  </a:cubicBezTo>
                  <a:cubicBezTo>
                    <a:pt x="1767" y="3000"/>
                    <a:pt x="2227" y="2943"/>
                    <a:pt x="2294" y="2783"/>
                  </a:cubicBezTo>
                  <a:cubicBezTo>
                    <a:pt x="2384" y="2571"/>
                    <a:pt x="2452" y="119"/>
                    <a:pt x="2141" y="56"/>
                  </a:cubicBezTo>
                  <a:cubicBezTo>
                    <a:pt x="1986" y="23"/>
                    <a:pt x="1563" y="0"/>
                    <a:pt x="11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149125" y="459000"/>
              <a:ext cx="39725" cy="24875"/>
            </a:xfrm>
            <a:custGeom>
              <a:avLst/>
              <a:gdLst/>
              <a:ahLst/>
              <a:cxnLst/>
              <a:rect l="l" t="t" r="r" b="b"/>
              <a:pathLst>
                <a:path w="1589" h="995" extrusionOk="0">
                  <a:moveTo>
                    <a:pt x="176" y="0"/>
                  </a:moveTo>
                  <a:cubicBezTo>
                    <a:pt x="77" y="0"/>
                    <a:pt x="0" y="77"/>
                    <a:pt x="0" y="176"/>
                  </a:cubicBezTo>
                  <a:lnTo>
                    <a:pt x="0" y="819"/>
                  </a:lnTo>
                  <a:cubicBezTo>
                    <a:pt x="0" y="914"/>
                    <a:pt x="77" y="994"/>
                    <a:pt x="176" y="994"/>
                  </a:cubicBezTo>
                  <a:lnTo>
                    <a:pt x="1413" y="994"/>
                  </a:lnTo>
                  <a:cubicBezTo>
                    <a:pt x="1512" y="994"/>
                    <a:pt x="1588" y="914"/>
                    <a:pt x="1588" y="819"/>
                  </a:cubicBezTo>
                  <a:lnTo>
                    <a:pt x="1588" y="176"/>
                  </a:lnTo>
                  <a:cubicBezTo>
                    <a:pt x="1588" y="77"/>
                    <a:pt x="1512" y="0"/>
                    <a:pt x="1413" y="0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149350" y="4891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7"/>
                    <a:pt x="0" y="77"/>
                  </a:cubicBezTo>
                  <a:lnTo>
                    <a:pt x="0" y="185"/>
                  </a:lnTo>
                  <a:cubicBezTo>
                    <a:pt x="0" y="226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4" y="226"/>
                    <a:pt x="374" y="185"/>
                  </a:cubicBezTo>
                  <a:lnTo>
                    <a:pt x="374" y="77"/>
                  </a:lnTo>
                  <a:cubicBezTo>
                    <a:pt x="374" y="37"/>
                    <a:pt x="342" y="1"/>
                    <a:pt x="29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164975" y="489125"/>
              <a:ext cx="9375" cy="6450"/>
            </a:xfrm>
            <a:custGeom>
              <a:avLst/>
              <a:gdLst/>
              <a:ahLst/>
              <a:cxnLst/>
              <a:rect l="l" t="t" r="r" b="b"/>
              <a:pathLst>
                <a:path w="375" h="258" extrusionOk="0">
                  <a:moveTo>
                    <a:pt x="73" y="1"/>
                  </a:moveTo>
                  <a:cubicBezTo>
                    <a:pt x="32" y="1"/>
                    <a:pt x="1" y="37"/>
                    <a:pt x="1" y="77"/>
                  </a:cubicBezTo>
                  <a:lnTo>
                    <a:pt x="1" y="185"/>
                  </a:lnTo>
                  <a:cubicBezTo>
                    <a:pt x="1" y="226"/>
                    <a:pt x="32" y="257"/>
                    <a:pt x="73" y="257"/>
                  </a:cubicBezTo>
                  <a:lnTo>
                    <a:pt x="302" y="257"/>
                  </a:lnTo>
                  <a:cubicBezTo>
                    <a:pt x="343" y="257"/>
                    <a:pt x="374" y="226"/>
                    <a:pt x="374" y="185"/>
                  </a:cubicBezTo>
                  <a:lnTo>
                    <a:pt x="374" y="77"/>
                  </a:lnTo>
                  <a:cubicBezTo>
                    <a:pt x="374" y="37"/>
                    <a:pt x="343" y="1"/>
                    <a:pt x="3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179050" y="4891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7"/>
                    <a:pt x="0" y="77"/>
                  </a:cubicBezTo>
                  <a:lnTo>
                    <a:pt x="0" y="185"/>
                  </a:lnTo>
                  <a:cubicBezTo>
                    <a:pt x="0" y="226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3" y="226"/>
                    <a:pt x="373" y="185"/>
                  </a:cubicBezTo>
                  <a:lnTo>
                    <a:pt x="373" y="77"/>
                  </a:lnTo>
                  <a:cubicBezTo>
                    <a:pt x="373" y="37"/>
                    <a:pt x="342" y="1"/>
                    <a:pt x="29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149350" y="4999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2"/>
                    <a:pt x="0" y="77"/>
                  </a:cubicBezTo>
                  <a:lnTo>
                    <a:pt x="0" y="181"/>
                  </a:lnTo>
                  <a:cubicBezTo>
                    <a:pt x="0" y="226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4" y="226"/>
                    <a:pt x="374" y="181"/>
                  </a:cubicBezTo>
                  <a:lnTo>
                    <a:pt x="374" y="77"/>
                  </a:lnTo>
                  <a:cubicBezTo>
                    <a:pt x="374" y="32"/>
                    <a:pt x="342" y="1"/>
                    <a:pt x="29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164975" y="499925"/>
              <a:ext cx="9375" cy="6450"/>
            </a:xfrm>
            <a:custGeom>
              <a:avLst/>
              <a:gdLst/>
              <a:ahLst/>
              <a:cxnLst/>
              <a:rect l="l" t="t" r="r" b="b"/>
              <a:pathLst>
                <a:path w="375" h="258" extrusionOk="0">
                  <a:moveTo>
                    <a:pt x="73" y="1"/>
                  </a:moveTo>
                  <a:cubicBezTo>
                    <a:pt x="32" y="1"/>
                    <a:pt x="1" y="32"/>
                    <a:pt x="1" y="77"/>
                  </a:cubicBezTo>
                  <a:lnTo>
                    <a:pt x="1" y="181"/>
                  </a:lnTo>
                  <a:cubicBezTo>
                    <a:pt x="1" y="226"/>
                    <a:pt x="32" y="257"/>
                    <a:pt x="73" y="257"/>
                  </a:cubicBezTo>
                  <a:lnTo>
                    <a:pt x="302" y="257"/>
                  </a:lnTo>
                  <a:cubicBezTo>
                    <a:pt x="343" y="257"/>
                    <a:pt x="374" y="226"/>
                    <a:pt x="374" y="181"/>
                  </a:cubicBezTo>
                  <a:lnTo>
                    <a:pt x="374" y="77"/>
                  </a:lnTo>
                  <a:cubicBezTo>
                    <a:pt x="374" y="32"/>
                    <a:pt x="343" y="1"/>
                    <a:pt x="3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179050" y="4999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2"/>
                    <a:pt x="0" y="77"/>
                  </a:cubicBezTo>
                  <a:lnTo>
                    <a:pt x="0" y="181"/>
                  </a:lnTo>
                  <a:cubicBezTo>
                    <a:pt x="0" y="226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3" y="226"/>
                    <a:pt x="373" y="181"/>
                  </a:cubicBezTo>
                  <a:lnTo>
                    <a:pt x="373" y="77"/>
                  </a:lnTo>
                  <a:cubicBezTo>
                    <a:pt x="373" y="32"/>
                    <a:pt x="342" y="1"/>
                    <a:pt x="29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149350" y="5107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2"/>
                    <a:pt x="0" y="73"/>
                  </a:cubicBezTo>
                  <a:lnTo>
                    <a:pt x="0" y="181"/>
                  </a:lnTo>
                  <a:cubicBezTo>
                    <a:pt x="0" y="221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4" y="221"/>
                    <a:pt x="374" y="181"/>
                  </a:cubicBezTo>
                  <a:lnTo>
                    <a:pt x="374" y="73"/>
                  </a:lnTo>
                  <a:cubicBezTo>
                    <a:pt x="374" y="32"/>
                    <a:pt x="342" y="1"/>
                    <a:pt x="29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164975" y="510725"/>
              <a:ext cx="9375" cy="6450"/>
            </a:xfrm>
            <a:custGeom>
              <a:avLst/>
              <a:gdLst/>
              <a:ahLst/>
              <a:cxnLst/>
              <a:rect l="l" t="t" r="r" b="b"/>
              <a:pathLst>
                <a:path w="375" h="258" extrusionOk="0">
                  <a:moveTo>
                    <a:pt x="73" y="1"/>
                  </a:moveTo>
                  <a:cubicBezTo>
                    <a:pt x="32" y="1"/>
                    <a:pt x="1" y="32"/>
                    <a:pt x="1" y="73"/>
                  </a:cubicBezTo>
                  <a:lnTo>
                    <a:pt x="1" y="181"/>
                  </a:lnTo>
                  <a:cubicBezTo>
                    <a:pt x="1" y="221"/>
                    <a:pt x="32" y="257"/>
                    <a:pt x="73" y="257"/>
                  </a:cubicBezTo>
                  <a:lnTo>
                    <a:pt x="302" y="257"/>
                  </a:lnTo>
                  <a:cubicBezTo>
                    <a:pt x="343" y="257"/>
                    <a:pt x="374" y="221"/>
                    <a:pt x="374" y="181"/>
                  </a:cubicBezTo>
                  <a:lnTo>
                    <a:pt x="374" y="73"/>
                  </a:lnTo>
                  <a:cubicBezTo>
                    <a:pt x="374" y="32"/>
                    <a:pt x="343" y="1"/>
                    <a:pt x="3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179050" y="5107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2"/>
                    <a:pt x="0" y="73"/>
                  </a:cubicBezTo>
                  <a:lnTo>
                    <a:pt x="0" y="181"/>
                  </a:lnTo>
                  <a:cubicBezTo>
                    <a:pt x="0" y="221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3" y="221"/>
                    <a:pt x="373" y="181"/>
                  </a:cubicBezTo>
                  <a:lnTo>
                    <a:pt x="373" y="73"/>
                  </a:lnTo>
                  <a:cubicBezTo>
                    <a:pt x="373" y="32"/>
                    <a:pt x="342" y="1"/>
                    <a:pt x="29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179050" y="265000"/>
              <a:ext cx="26550" cy="56525"/>
            </a:xfrm>
            <a:custGeom>
              <a:avLst/>
              <a:gdLst/>
              <a:ahLst/>
              <a:cxnLst/>
              <a:rect l="l" t="t" r="r" b="b"/>
              <a:pathLst>
                <a:path w="1062" h="2261" extrusionOk="0">
                  <a:moveTo>
                    <a:pt x="927" y="0"/>
                  </a:moveTo>
                  <a:cubicBezTo>
                    <a:pt x="909" y="0"/>
                    <a:pt x="895" y="5"/>
                    <a:pt x="882" y="9"/>
                  </a:cubicBezTo>
                  <a:cubicBezTo>
                    <a:pt x="868" y="14"/>
                    <a:pt x="855" y="18"/>
                    <a:pt x="846" y="27"/>
                  </a:cubicBezTo>
                  <a:cubicBezTo>
                    <a:pt x="832" y="32"/>
                    <a:pt x="819" y="41"/>
                    <a:pt x="810" y="50"/>
                  </a:cubicBezTo>
                  <a:cubicBezTo>
                    <a:pt x="765" y="90"/>
                    <a:pt x="724" y="135"/>
                    <a:pt x="693" y="185"/>
                  </a:cubicBezTo>
                  <a:cubicBezTo>
                    <a:pt x="616" y="297"/>
                    <a:pt x="549" y="423"/>
                    <a:pt x="499" y="549"/>
                  </a:cubicBezTo>
                  <a:cubicBezTo>
                    <a:pt x="436" y="688"/>
                    <a:pt x="378" y="832"/>
                    <a:pt x="328" y="985"/>
                  </a:cubicBezTo>
                  <a:cubicBezTo>
                    <a:pt x="229" y="1287"/>
                    <a:pt x="144" y="1593"/>
                    <a:pt x="90" y="1822"/>
                  </a:cubicBezTo>
                  <a:cubicBezTo>
                    <a:pt x="36" y="2052"/>
                    <a:pt x="5" y="2209"/>
                    <a:pt x="5" y="2209"/>
                  </a:cubicBezTo>
                  <a:cubicBezTo>
                    <a:pt x="0" y="2231"/>
                    <a:pt x="18" y="2254"/>
                    <a:pt x="41" y="2258"/>
                  </a:cubicBezTo>
                  <a:cubicBezTo>
                    <a:pt x="45" y="2260"/>
                    <a:pt x="49" y="2261"/>
                    <a:pt x="53" y="2261"/>
                  </a:cubicBezTo>
                  <a:cubicBezTo>
                    <a:pt x="72" y="2261"/>
                    <a:pt x="91" y="2245"/>
                    <a:pt x="95" y="2227"/>
                  </a:cubicBezTo>
                  <a:lnTo>
                    <a:pt x="198" y="1849"/>
                  </a:lnTo>
                  <a:cubicBezTo>
                    <a:pt x="265" y="1624"/>
                    <a:pt x="346" y="1323"/>
                    <a:pt x="450" y="1026"/>
                  </a:cubicBezTo>
                  <a:cubicBezTo>
                    <a:pt x="499" y="877"/>
                    <a:pt x="549" y="729"/>
                    <a:pt x="607" y="594"/>
                  </a:cubicBezTo>
                  <a:cubicBezTo>
                    <a:pt x="657" y="473"/>
                    <a:pt x="715" y="356"/>
                    <a:pt x="783" y="243"/>
                  </a:cubicBezTo>
                  <a:cubicBezTo>
                    <a:pt x="810" y="203"/>
                    <a:pt x="841" y="167"/>
                    <a:pt x="877" y="135"/>
                  </a:cubicBezTo>
                  <a:cubicBezTo>
                    <a:pt x="882" y="131"/>
                    <a:pt x="891" y="126"/>
                    <a:pt x="900" y="122"/>
                  </a:cubicBezTo>
                  <a:cubicBezTo>
                    <a:pt x="904" y="117"/>
                    <a:pt x="909" y="113"/>
                    <a:pt x="918" y="113"/>
                  </a:cubicBezTo>
                  <a:lnTo>
                    <a:pt x="931" y="104"/>
                  </a:lnTo>
                  <a:cubicBezTo>
                    <a:pt x="940" y="104"/>
                    <a:pt x="949" y="104"/>
                    <a:pt x="958" y="99"/>
                  </a:cubicBezTo>
                  <a:cubicBezTo>
                    <a:pt x="981" y="99"/>
                    <a:pt x="1008" y="90"/>
                    <a:pt x="1026" y="86"/>
                  </a:cubicBezTo>
                  <a:cubicBezTo>
                    <a:pt x="1039" y="86"/>
                    <a:pt x="1048" y="81"/>
                    <a:pt x="1062" y="77"/>
                  </a:cubicBezTo>
                  <a:cubicBezTo>
                    <a:pt x="1057" y="68"/>
                    <a:pt x="1048" y="54"/>
                    <a:pt x="1044" y="45"/>
                  </a:cubicBezTo>
                  <a:cubicBezTo>
                    <a:pt x="1021" y="18"/>
                    <a:pt x="985" y="0"/>
                    <a:pt x="9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153400" y="589350"/>
              <a:ext cx="49950" cy="41975"/>
            </a:xfrm>
            <a:custGeom>
              <a:avLst/>
              <a:gdLst/>
              <a:ahLst/>
              <a:cxnLst/>
              <a:rect l="l" t="t" r="r" b="b"/>
              <a:pathLst>
                <a:path w="1998" h="1679" extrusionOk="0">
                  <a:moveTo>
                    <a:pt x="617" y="0"/>
                  </a:moveTo>
                  <a:cubicBezTo>
                    <a:pt x="522" y="5"/>
                    <a:pt x="437" y="23"/>
                    <a:pt x="351" y="54"/>
                  </a:cubicBezTo>
                  <a:cubicBezTo>
                    <a:pt x="270" y="81"/>
                    <a:pt x="0" y="482"/>
                    <a:pt x="126" y="567"/>
                  </a:cubicBezTo>
                  <a:cubicBezTo>
                    <a:pt x="402" y="767"/>
                    <a:pt x="1740" y="1679"/>
                    <a:pt x="1898" y="1679"/>
                  </a:cubicBezTo>
                  <a:cubicBezTo>
                    <a:pt x="1900" y="1679"/>
                    <a:pt x="1902" y="1678"/>
                    <a:pt x="1903" y="1678"/>
                  </a:cubicBezTo>
                  <a:cubicBezTo>
                    <a:pt x="1921" y="1678"/>
                    <a:pt x="1953" y="1633"/>
                    <a:pt x="1998" y="1570"/>
                  </a:cubicBezTo>
                  <a:lnTo>
                    <a:pt x="1989" y="1566"/>
                  </a:lnTo>
                  <a:cubicBezTo>
                    <a:pt x="1683" y="1422"/>
                    <a:pt x="320" y="491"/>
                    <a:pt x="320" y="491"/>
                  </a:cubicBezTo>
                  <a:cubicBezTo>
                    <a:pt x="351" y="266"/>
                    <a:pt x="617" y="5"/>
                    <a:pt x="617" y="5"/>
                  </a:cubicBezTo>
                  <a:lnTo>
                    <a:pt x="61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211875" y="616550"/>
              <a:ext cx="69200" cy="69300"/>
            </a:xfrm>
            <a:custGeom>
              <a:avLst/>
              <a:gdLst/>
              <a:ahLst/>
              <a:cxnLst/>
              <a:rect l="l" t="t" r="r" b="b"/>
              <a:pathLst>
                <a:path w="2768" h="2772" extrusionOk="0">
                  <a:moveTo>
                    <a:pt x="570" y="0"/>
                  </a:moveTo>
                  <a:cubicBezTo>
                    <a:pt x="415" y="0"/>
                    <a:pt x="1" y="865"/>
                    <a:pt x="1" y="865"/>
                  </a:cubicBezTo>
                  <a:lnTo>
                    <a:pt x="2695" y="2772"/>
                  </a:lnTo>
                  <a:cubicBezTo>
                    <a:pt x="2722" y="2740"/>
                    <a:pt x="2745" y="2705"/>
                    <a:pt x="2767" y="2669"/>
                  </a:cubicBezTo>
                  <a:lnTo>
                    <a:pt x="2740" y="2655"/>
                  </a:lnTo>
                  <a:cubicBezTo>
                    <a:pt x="2092" y="2129"/>
                    <a:pt x="302" y="878"/>
                    <a:pt x="266" y="824"/>
                  </a:cubicBezTo>
                  <a:cubicBezTo>
                    <a:pt x="221" y="752"/>
                    <a:pt x="648" y="131"/>
                    <a:pt x="693" y="59"/>
                  </a:cubicBezTo>
                  <a:lnTo>
                    <a:pt x="702" y="23"/>
                  </a:lnTo>
                  <a:cubicBezTo>
                    <a:pt x="662" y="14"/>
                    <a:pt x="617" y="5"/>
                    <a:pt x="576" y="1"/>
                  </a:cubicBezTo>
                  <a:cubicBezTo>
                    <a:pt x="574" y="0"/>
                    <a:pt x="572" y="0"/>
                    <a:pt x="57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171275" y="577975"/>
              <a:ext cx="138700" cy="169050"/>
            </a:xfrm>
            <a:custGeom>
              <a:avLst/>
              <a:gdLst/>
              <a:ahLst/>
              <a:cxnLst/>
              <a:rect l="l" t="t" r="r" b="b"/>
              <a:pathLst>
                <a:path w="5548" h="6762" extrusionOk="0">
                  <a:moveTo>
                    <a:pt x="1" y="1"/>
                  </a:moveTo>
                  <a:cubicBezTo>
                    <a:pt x="639" y="73"/>
                    <a:pt x="1652" y="329"/>
                    <a:pt x="2749" y="1067"/>
                  </a:cubicBezTo>
                  <a:cubicBezTo>
                    <a:pt x="4436" y="2196"/>
                    <a:pt x="5385" y="4544"/>
                    <a:pt x="5233" y="5273"/>
                  </a:cubicBezTo>
                  <a:cubicBezTo>
                    <a:pt x="5080" y="6002"/>
                    <a:pt x="4598" y="6713"/>
                    <a:pt x="4598" y="6713"/>
                  </a:cubicBezTo>
                  <a:cubicBezTo>
                    <a:pt x="4598" y="6713"/>
                    <a:pt x="4670" y="6762"/>
                    <a:pt x="4740" y="6762"/>
                  </a:cubicBezTo>
                  <a:cubicBezTo>
                    <a:pt x="4772" y="6762"/>
                    <a:pt x="4804" y="6751"/>
                    <a:pt x="4828" y="6722"/>
                  </a:cubicBezTo>
                  <a:cubicBezTo>
                    <a:pt x="4904" y="6627"/>
                    <a:pt x="5363" y="5705"/>
                    <a:pt x="5430" y="5323"/>
                  </a:cubicBezTo>
                  <a:cubicBezTo>
                    <a:pt x="5547" y="4675"/>
                    <a:pt x="4904" y="2412"/>
                    <a:pt x="3190" y="1193"/>
                  </a:cubicBezTo>
                  <a:cubicBezTo>
                    <a:pt x="1890" y="266"/>
                    <a:pt x="702" y="41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131925" y="577825"/>
              <a:ext cx="174000" cy="167975"/>
            </a:xfrm>
            <a:custGeom>
              <a:avLst/>
              <a:gdLst/>
              <a:ahLst/>
              <a:cxnLst/>
              <a:rect l="l" t="t" r="r" b="b"/>
              <a:pathLst>
                <a:path w="6960" h="6719" extrusionOk="0">
                  <a:moveTo>
                    <a:pt x="1607" y="456"/>
                  </a:moveTo>
                  <a:cubicBezTo>
                    <a:pt x="2200" y="456"/>
                    <a:pt x="3053" y="721"/>
                    <a:pt x="3253" y="1325"/>
                  </a:cubicBezTo>
                  <a:cubicBezTo>
                    <a:pt x="3266" y="1361"/>
                    <a:pt x="3010" y="1820"/>
                    <a:pt x="2857" y="2031"/>
                  </a:cubicBezTo>
                  <a:cubicBezTo>
                    <a:pt x="2812" y="2094"/>
                    <a:pt x="2780" y="2139"/>
                    <a:pt x="2762" y="2139"/>
                  </a:cubicBezTo>
                  <a:cubicBezTo>
                    <a:pt x="2761" y="2139"/>
                    <a:pt x="2759" y="2140"/>
                    <a:pt x="2757" y="2140"/>
                  </a:cubicBezTo>
                  <a:cubicBezTo>
                    <a:pt x="2599" y="2140"/>
                    <a:pt x="1261" y="1228"/>
                    <a:pt x="981" y="1028"/>
                  </a:cubicBezTo>
                  <a:cubicBezTo>
                    <a:pt x="859" y="943"/>
                    <a:pt x="1129" y="542"/>
                    <a:pt x="1206" y="515"/>
                  </a:cubicBezTo>
                  <a:cubicBezTo>
                    <a:pt x="1291" y="484"/>
                    <a:pt x="1381" y="466"/>
                    <a:pt x="1471" y="461"/>
                  </a:cubicBezTo>
                  <a:cubicBezTo>
                    <a:pt x="1515" y="458"/>
                    <a:pt x="1560" y="456"/>
                    <a:pt x="1607" y="456"/>
                  </a:cubicBezTo>
                  <a:close/>
                  <a:moveTo>
                    <a:pt x="3772" y="1549"/>
                  </a:moveTo>
                  <a:cubicBezTo>
                    <a:pt x="3774" y="1549"/>
                    <a:pt x="3777" y="1549"/>
                    <a:pt x="3779" y="1550"/>
                  </a:cubicBezTo>
                  <a:cubicBezTo>
                    <a:pt x="3819" y="1554"/>
                    <a:pt x="3860" y="1563"/>
                    <a:pt x="3905" y="1572"/>
                  </a:cubicBezTo>
                  <a:cubicBezTo>
                    <a:pt x="5183" y="1851"/>
                    <a:pt x="5956" y="3277"/>
                    <a:pt x="6060" y="3741"/>
                  </a:cubicBezTo>
                  <a:cubicBezTo>
                    <a:pt x="6091" y="3907"/>
                    <a:pt x="6060" y="4074"/>
                    <a:pt x="5970" y="4218"/>
                  </a:cubicBezTo>
                  <a:cubicBezTo>
                    <a:pt x="5947" y="4254"/>
                    <a:pt x="5925" y="4289"/>
                    <a:pt x="5898" y="4321"/>
                  </a:cubicBezTo>
                  <a:lnTo>
                    <a:pt x="3203" y="2414"/>
                  </a:lnTo>
                  <a:cubicBezTo>
                    <a:pt x="3203" y="2414"/>
                    <a:pt x="3618" y="1549"/>
                    <a:pt x="3772" y="1549"/>
                  </a:cubicBezTo>
                  <a:close/>
                  <a:moveTo>
                    <a:pt x="1310" y="1"/>
                  </a:moveTo>
                  <a:cubicBezTo>
                    <a:pt x="1178" y="1"/>
                    <a:pt x="1046" y="9"/>
                    <a:pt x="913" y="25"/>
                  </a:cubicBezTo>
                  <a:cubicBezTo>
                    <a:pt x="661" y="119"/>
                    <a:pt x="0" y="2274"/>
                    <a:pt x="0" y="2274"/>
                  </a:cubicBezTo>
                  <a:lnTo>
                    <a:pt x="6172" y="6719"/>
                  </a:lnTo>
                  <a:cubicBezTo>
                    <a:pt x="6172" y="6719"/>
                    <a:pt x="6654" y="6008"/>
                    <a:pt x="6807" y="5279"/>
                  </a:cubicBezTo>
                  <a:cubicBezTo>
                    <a:pt x="6959" y="4550"/>
                    <a:pt x="6010" y="2202"/>
                    <a:pt x="4323" y="1073"/>
                  </a:cubicBezTo>
                  <a:cubicBezTo>
                    <a:pt x="3226" y="335"/>
                    <a:pt x="2213" y="79"/>
                    <a:pt x="1575" y="11"/>
                  </a:cubicBezTo>
                  <a:cubicBezTo>
                    <a:pt x="1486" y="4"/>
                    <a:pt x="1398" y="1"/>
                    <a:pt x="1310" y="1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345700" y="689525"/>
              <a:ext cx="248925" cy="106225"/>
            </a:xfrm>
            <a:custGeom>
              <a:avLst/>
              <a:gdLst/>
              <a:ahLst/>
              <a:cxnLst/>
              <a:rect l="l" t="t" r="r" b="b"/>
              <a:pathLst>
                <a:path w="9957" h="4249" extrusionOk="0">
                  <a:moveTo>
                    <a:pt x="2791" y="478"/>
                  </a:moveTo>
                  <a:cubicBezTo>
                    <a:pt x="2840" y="478"/>
                    <a:pt x="2889" y="478"/>
                    <a:pt x="2939" y="478"/>
                  </a:cubicBezTo>
                  <a:lnTo>
                    <a:pt x="2957" y="514"/>
                  </a:lnTo>
                  <a:lnTo>
                    <a:pt x="2871" y="1891"/>
                  </a:lnTo>
                  <a:lnTo>
                    <a:pt x="2831" y="1886"/>
                  </a:lnTo>
                  <a:cubicBezTo>
                    <a:pt x="1656" y="1765"/>
                    <a:pt x="788" y="1666"/>
                    <a:pt x="761" y="1648"/>
                  </a:cubicBezTo>
                  <a:cubicBezTo>
                    <a:pt x="689" y="1598"/>
                    <a:pt x="734" y="681"/>
                    <a:pt x="932" y="609"/>
                  </a:cubicBezTo>
                  <a:cubicBezTo>
                    <a:pt x="1183" y="515"/>
                    <a:pt x="1944" y="478"/>
                    <a:pt x="2791" y="478"/>
                  </a:cubicBezTo>
                  <a:close/>
                  <a:moveTo>
                    <a:pt x="3388" y="487"/>
                  </a:moveTo>
                  <a:cubicBezTo>
                    <a:pt x="3910" y="496"/>
                    <a:pt x="4428" y="523"/>
                    <a:pt x="4841" y="559"/>
                  </a:cubicBezTo>
                  <a:cubicBezTo>
                    <a:pt x="5449" y="618"/>
                    <a:pt x="6020" y="672"/>
                    <a:pt x="6533" y="730"/>
                  </a:cubicBezTo>
                  <a:lnTo>
                    <a:pt x="6533" y="735"/>
                  </a:lnTo>
                  <a:lnTo>
                    <a:pt x="6434" y="2237"/>
                  </a:lnTo>
                  <a:lnTo>
                    <a:pt x="6429" y="2237"/>
                  </a:lnTo>
                  <a:cubicBezTo>
                    <a:pt x="5422" y="2147"/>
                    <a:pt x="4288" y="2035"/>
                    <a:pt x="3303" y="1931"/>
                  </a:cubicBezTo>
                  <a:lnTo>
                    <a:pt x="3303" y="1886"/>
                  </a:lnTo>
                  <a:lnTo>
                    <a:pt x="3388" y="501"/>
                  </a:lnTo>
                  <a:lnTo>
                    <a:pt x="3388" y="487"/>
                  </a:lnTo>
                  <a:close/>
                  <a:moveTo>
                    <a:pt x="6996" y="784"/>
                  </a:moveTo>
                  <a:cubicBezTo>
                    <a:pt x="8134" y="919"/>
                    <a:pt x="8926" y="1050"/>
                    <a:pt x="9169" y="1171"/>
                  </a:cubicBezTo>
                  <a:cubicBezTo>
                    <a:pt x="9327" y="1243"/>
                    <a:pt x="9448" y="2296"/>
                    <a:pt x="9237" y="2417"/>
                  </a:cubicBezTo>
                  <a:cubicBezTo>
                    <a:pt x="9222" y="2426"/>
                    <a:pt x="9167" y="2431"/>
                    <a:pt x="9078" y="2431"/>
                  </a:cubicBezTo>
                  <a:cubicBezTo>
                    <a:pt x="8737" y="2431"/>
                    <a:pt x="7889" y="2367"/>
                    <a:pt x="6857" y="2278"/>
                  </a:cubicBezTo>
                  <a:lnTo>
                    <a:pt x="6861" y="2251"/>
                  </a:lnTo>
                  <a:lnTo>
                    <a:pt x="6960" y="793"/>
                  </a:lnTo>
                  <a:lnTo>
                    <a:pt x="6996" y="784"/>
                  </a:lnTo>
                  <a:close/>
                  <a:moveTo>
                    <a:pt x="2911" y="0"/>
                  </a:moveTo>
                  <a:cubicBezTo>
                    <a:pt x="1819" y="0"/>
                    <a:pt x="866" y="73"/>
                    <a:pt x="545" y="222"/>
                  </a:cubicBezTo>
                  <a:cubicBezTo>
                    <a:pt x="50" y="447"/>
                    <a:pt x="1" y="3191"/>
                    <a:pt x="1" y="3191"/>
                  </a:cubicBezTo>
                  <a:cubicBezTo>
                    <a:pt x="797" y="3294"/>
                    <a:pt x="1616" y="3398"/>
                    <a:pt x="2417" y="3492"/>
                  </a:cubicBezTo>
                  <a:lnTo>
                    <a:pt x="2421" y="3447"/>
                  </a:lnTo>
                  <a:cubicBezTo>
                    <a:pt x="2421" y="3447"/>
                    <a:pt x="2444" y="2521"/>
                    <a:pt x="2624" y="2444"/>
                  </a:cubicBezTo>
                  <a:cubicBezTo>
                    <a:pt x="2668" y="2425"/>
                    <a:pt x="2816" y="2416"/>
                    <a:pt x="3032" y="2416"/>
                  </a:cubicBezTo>
                  <a:cubicBezTo>
                    <a:pt x="4122" y="2416"/>
                    <a:pt x="6960" y="2642"/>
                    <a:pt x="7185" y="2890"/>
                  </a:cubicBezTo>
                  <a:cubicBezTo>
                    <a:pt x="7343" y="3056"/>
                    <a:pt x="7302" y="3852"/>
                    <a:pt x="7293" y="4014"/>
                  </a:cubicBezTo>
                  <a:cubicBezTo>
                    <a:pt x="8841" y="4163"/>
                    <a:pt x="9866" y="4248"/>
                    <a:pt x="9866" y="4248"/>
                  </a:cubicBezTo>
                  <a:cubicBezTo>
                    <a:pt x="9866" y="4248"/>
                    <a:pt x="9956" y="1293"/>
                    <a:pt x="9713" y="942"/>
                  </a:cubicBezTo>
                  <a:cubicBezTo>
                    <a:pt x="9466" y="591"/>
                    <a:pt x="7091" y="240"/>
                    <a:pt x="4734" y="64"/>
                  </a:cubicBezTo>
                  <a:cubicBezTo>
                    <a:pt x="4138" y="22"/>
                    <a:pt x="3504" y="0"/>
                    <a:pt x="2911" y="0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660175" y="803025"/>
              <a:ext cx="179050" cy="188975"/>
            </a:xfrm>
            <a:custGeom>
              <a:avLst/>
              <a:gdLst/>
              <a:ahLst/>
              <a:cxnLst/>
              <a:rect l="l" t="t" r="r" b="b"/>
              <a:pathLst>
                <a:path w="7162" h="7559" extrusionOk="0">
                  <a:moveTo>
                    <a:pt x="5360" y="1620"/>
                  </a:moveTo>
                  <a:cubicBezTo>
                    <a:pt x="5362" y="1620"/>
                    <a:pt x="5365" y="1620"/>
                    <a:pt x="5367" y="1620"/>
                  </a:cubicBezTo>
                  <a:cubicBezTo>
                    <a:pt x="5592" y="1643"/>
                    <a:pt x="5385" y="4526"/>
                    <a:pt x="5340" y="4657"/>
                  </a:cubicBezTo>
                  <a:cubicBezTo>
                    <a:pt x="5295" y="4792"/>
                    <a:pt x="2812" y="5790"/>
                    <a:pt x="2542" y="5790"/>
                  </a:cubicBezTo>
                  <a:cubicBezTo>
                    <a:pt x="2276" y="5790"/>
                    <a:pt x="2429" y="2983"/>
                    <a:pt x="2429" y="2983"/>
                  </a:cubicBezTo>
                  <a:cubicBezTo>
                    <a:pt x="2452" y="2765"/>
                    <a:pt x="5095" y="1620"/>
                    <a:pt x="5360" y="1620"/>
                  </a:cubicBezTo>
                  <a:close/>
                  <a:moveTo>
                    <a:pt x="7162" y="1"/>
                  </a:moveTo>
                  <a:lnTo>
                    <a:pt x="9" y="3186"/>
                  </a:lnTo>
                  <a:lnTo>
                    <a:pt x="0" y="3186"/>
                  </a:lnTo>
                  <a:cubicBezTo>
                    <a:pt x="27" y="5084"/>
                    <a:pt x="68" y="7558"/>
                    <a:pt x="68" y="7558"/>
                  </a:cubicBezTo>
                  <a:cubicBezTo>
                    <a:pt x="697" y="7531"/>
                    <a:pt x="2605" y="6748"/>
                    <a:pt x="4197" y="6051"/>
                  </a:cubicBezTo>
                  <a:cubicBezTo>
                    <a:pt x="5506" y="5471"/>
                    <a:pt x="6604" y="4949"/>
                    <a:pt x="6604" y="4949"/>
                  </a:cubicBezTo>
                  <a:cubicBezTo>
                    <a:pt x="6604" y="4949"/>
                    <a:pt x="6982" y="2151"/>
                    <a:pt x="71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659600" y="741275"/>
              <a:ext cx="183225" cy="141400"/>
            </a:xfrm>
            <a:custGeom>
              <a:avLst/>
              <a:gdLst/>
              <a:ahLst/>
              <a:cxnLst/>
              <a:rect l="l" t="t" r="r" b="b"/>
              <a:pathLst>
                <a:path w="7329" h="5656" extrusionOk="0">
                  <a:moveTo>
                    <a:pt x="6152" y="634"/>
                  </a:moveTo>
                  <a:cubicBezTo>
                    <a:pt x="6196" y="634"/>
                    <a:pt x="6237" y="636"/>
                    <a:pt x="6276" y="640"/>
                  </a:cubicBezTo>
                  <a:cubicBezTo>
                    <a:pt x="6321" y="644"/>
                    <a:pt x="6362" y="653"/>
                    <a:pt x="6407" y="662"/>
                  </a:cubicBezTo>
                  <a:cubicBezTo>
                    <a:pt x="7005" y="806"/>
                    <a:pt x="6870" y="1832"/>
                    <a:pt x="6802" y="1922"/>
                  </a:cubicBezTo>
                  <a:cubicBezTo>
                    <a:pt x="6739" y="2007"/>
                    <a:pt x="4490" y="2898"/>
                    <a:pt x="4490" y="2898"/>
                  </a:cubicBezTo>
                  <a:cubicBezTo>
                    <a:pt x="4486" y="2839"/>
                    <a:pt x="4477" y="2740"/>
                    <a:pt x="4463" y="2619"/>
                  </a:cubicBezTo>
                  <a:cubicBezTo>
                    <a:pt x="4414" y="2210"/>
                    <a:pt x="4301" y="1535"/>
                    <a:pt x="4063" y="1148"/>
                  </a:cubicBezTo>
                  <a:cubicBezTo>
                    <a:pt x="4063" y="1148"/>
                    <a:pt x="4283" y="1062"/>
                    <a:pt x="4598" y="964"/>
                  </a:cubicBezTo>
                  <a:cubicBezTo>
                    <a:pt x="5054" y="816"/>
                    <a:pt x="5704" y="634"/>
                    <a:pt x="6152" y="634"/>
                  </a:cubicBezTo>
                  <a:close/>
                  <a:moveTo>
                    <a:pt x="3567" y="1278"/>
                  </a:moveTo>
                  <a:cubicBezTo>
                    <a:pt x="3808" y="1278"/>
                    <a:pt x="4092" y="3007"/>
                    <a:pt x="3914" y="3136"/>
                  </a:cubicBezTo>
                  <a:cubicBezTo>
                    <a:pt x="3294" y="3577"/>
                    <a:pt x="1107" y="4549"/>
                    <a:pt x="887" y="4571"/>
                  </a:cubicBezTo>
                  <a:cubicBezTo>
                    <a:pt x="885" y="4571"/>
                    <a:pt x="884" y="4572"/>
                    <a:pt x="882" y="4572"/>
                  </a:cubicBezTo>
                  <a:cubicBezTo>
                    <a:pt x="808" y="4572"/>
                    <a:pt x="751" y="4460"/>
                    <a:pt x="716" y="4297"/>
                  </a:cubicBezTo>
                  <a:cubicBezTo>
                    <a:pt x="648" y="3973"/>
                    <a:pt x="653" y="3460"/>
                    <a:pt x="752" y="3312"/>
                  </a:cubicBezTo>
                  <a:cubicBezTo>
                    <a:pt x="1283" y="2543"/>
                    <a:pt x="2695" y="1683"/>
                    <a:pt x="3298" y="1386"/>
                  </a:cubicBezTo>
                  <a:cubicBezTo>
                    <a:pt x="3384" y="1341"/>
                    <a:pt x="3469" y="1305"/>
                    <a:pt x="3559" y="1278"/>
                  </a:cubicBezTo>
                  <a:cubicBezTo>
                    <a:pt x="3562" y="1278"/>
                    <a:pt x="3564" y="1278"/>
                    <a:pt x="3567" y="1278"/>
                  </a:cubicBezTo>
                  <a:close/>
                  <a:moveTo>
                    <a:pt x="6824" y="1"/>
                  </a:moveTo>
                  <a:cubicBezTo>
                    <a:pt x="6083" y="1"/>
                    <a:pt x="4539" y="343"/>
                    <a:pt x="3581" y="752"/>
                  </a:cubicBezTo>
                  <a:cubicBezTo>
                    <a:pt x="2430" y="1238"/>
                    <a:pt x="1" y="2781"/>
                    <a:pt x="1" y="3622"/>
                  </a:cubicBezTo>
                  <a:cubicBezTo>
                    <a:pt x="1" y="3901"/>
                    <a:pt x="10" y="4706"/>
                    <a:pt x="23" y="5656"/>
                  </a:cubicBezTo>
                  <a:lnTo>
                    <a:pt x="32" y="5656"/>
                  </a:lnTo>
                  <a:lnTo>
                    <a:pt x="7185" y="2475"/>
                  </a:lnTo>
                  <a:cubicBezTo>
                    <a:pt x="7293" y="1175"/>
                    <a:pt x="7329" y="109"/>
                    <a:pt x="7158" y="46"/>
                  </a:cubicBezTo>
                  <a:cubicBezTo>
                    <a:pt x="7095" y="23"/>
                    <a:pt x="7027" y="10"/>
                    <a:pt x="6960" y="5"/>
                  </a:cubicBezTo>
                  <a:cubicBezTo>
                    <a:pt x="6918" y="2"/>
                    <a:pt x="6873" y="1"/>
                    <a:pt x="6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771175" y="757250"/>
              <a:ext cx="63550" cy="56475"/>
            </a:xfrm>
            <a:custGeom>
              <a:avLst/>
              <a:gdLst/>
              <a:ahLst/>
              <a:cxnLst/>
              <a:rect l="l" t="t" r="r" b="b"/>
              <a:pathLst>
                <a:path w="2542" h="2259" extrusionOk="0">
                  <a:moveTo>
                    <a:pt x="1813" y="1"/>
                  </a:moveTo>
                  <a:lnTo>
                    <a:pt x="1813" y="46"/>
                  </a:lnTo>
                  <a:cubicBezTo>
                    <a:pt x="1944" y="226"/>
                    <a:pt x="2034" y="432"/>
                    <a:pt x="2070" y="657"/>
                  </a:cubicBezTo>
                  <a:cubicBezTo>
                    <a:pt x="2101" y="833"/>
                    <a:pt x="2097" y="1017"/>
                    <a:pt x="2056" y="1193"/>
                  </a:cubicBezTo>
                  <a:lnTo>
                    <a:pt x="0" y="1980"/>
                  </a:lnTo>
                  <a:cubicBezTo>
                    <a:pt x="18" y="2101"/>
                    <a:pt x="23" y="2200"/>
                    <a:pt x="32" y="2259"/>
                  </a:cubicBezTo>
                  <a:cubicBezTo>
                    <a:pt x="32" y="2259"/>
                    <a:pt x="2276" y="1368"/>
                    <a:pt x="2344" y="1283"/>
                  </a:cubicBezTo>
                  <a:cubicBezTo>
                    <a:pt x="2407" y="1193"/>
                    <a:pt x="2542" y="167"/>
                    <a:pt x="1944" y="23"/>
                  </a:cubicBezTo>
                  <a:cubicBezTo>
                    <a:pt x="1903" y="14"/>
                    <a:pt x="1858" y="5"/>
                    <a:pt x="1813" y="1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677475" y="773200"/>
              <a:ext cx="84325" cy="82375"/>
            </a:xfrm>
            <a:custGeom>
              <a:avLst/>
              <a:gdLst/>
              <a:ahLst/>
              <a:cxnLst/>
              <a:rect l="l" t="t" r="r" b="b"/>
              <a:pathLst>
                <a:path w="3373" h="3295" extrusionOk="0">
                  <a:moveTo>
                    <a:pt x="2852" y="1"/>
                  </a:moveTo>
                  <a:cubicBezTo>
                    <a:pt x="2849" y="1"/>
                    <a:pt x="2847" y="1"/>
                    <a:pt x="2844" y="1"/>
                  </a:cubicBezTo>
                  <a:cubicBezTo>
                    <a:pt x="2754" y="28"/>
                    <a:pt x="2664" y="64"/>
                    <a:pt x="2583" y="109"/>
                  </a:cubicBezTo>
                  <a:lnTo>
                    <a:pt x="2619" y="109"/>
                  </a:lnTo>
                  <a:cubicBezTo>
                    <a:pt x="2619" y="109"/>
                    <a:pt x="3019" y="1086"/>
                    <a:pt x="2974" y="1612"/>
                  </a:cubicBezTo>
                  <a:cubicBezTo>
                    <a:pt x="2974" y="1612"/>
                    <a:pt x="1386" y="2530"/>
                    <a:pt x="1" y="3020"/>
                  </a:cubicBezTo>
                  <a:cubicBezTo>
                    <a:pt x="36" y="3180"/>
                    <a:pt x="91" y="3295"/>
                    <a:pt x="160" y="3295"/>
                  </a:cubicBezTo>
                  <a:cubicBezTo>
                    <a:pt x="162" y="3295"/>
                    <a:pt x="165" y="3295"/>
                    <a:pt x="167" y="3294"/>
                  </a:cubicBezTo>
                  <a:cubicBezTo>
                    <a:pt x="388" y="3272"/>
                    <a:pt x="2579" y="2300"/>
                    <a:pt x="3195" y="1859"/>
                  </a:cubicBezTo>
                  <a:cubicBezTo>
                    <a:pt x="3373" y="1730"/>
                    <a:pt x="3093" y="1"/>
                    <a:pt x="2852" y="1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1647800" y="739125"/>
              <a:ext cx="185800" cy="252900"/>
            </a:xfrm>
            <a:custGeom>
              <a:avLst/>
              <a:gdLst/>
              <a:ahLst/>
              <a:cxnLst/>
              <a:rect l="l" t="t" r="r" b="b"/>
              <a:pathLst>
                <a:path w="7432" h="10116" extrusionOk="0">
                  <a:moveTo>
                    <a:pt x="6551" y="0"/>
                  </a:moveTo>
                  <a:cubicBezTo>
                    <a:pt x="5361" y="0"/>
                    <a:pt x="3987" y="409"/>
                    <a:pt x="3199" y="798"/>
                  </a:cubicBezTo>
                  <a:cubicBezTo>
                    <a:pt x="3158" y="820"/>
                    <a:pt x="3118" y="838"/>
                    <a:pt x="3077" y="856"/>
                  </a:cubicBezTo>
                  <a:cubicBezTo>
                    <a:pt x="626" y="2165"/>
                    <a:pt x="27" y="3258"/>
                    <a:pt x="59" y="3560"/>
                  </a:cubicBezTo>
                  <a:cubicBezTo>
                    <a:pt x="81" y="3794"/>
                    <a:pt x="68" y="5512"/>
                    <a:pt x="45" y="7127"/>
                  </a:cubicBezTo>
                  <a:cubicBezTo>
                    <a:pt x="27" y="8639"/>
                    <a:pt x="0" y="10056"/>
                    <a:pt x="0" y="10056"/>
                  </a:cubicBezTo>
                  <a:lnTo>
                    <a:pt x="0" y="10078"/>
                  </a:lnTo>
                  <a:cubicBezTo>
                    <a:pt x="252" y="10102"/>
                    <a:pt x="431" y="10115"/>
                    <a:pt x="526" y="10115"/>
                  </a:cubicBezTo>
                  <a:cubicBezTo>
                    <a:pt x="540" y="10115"/>
                    <a:pt x="552" y="10115"/>
                    <a:pt x="563" y="10114"/>
                  </a:cubicBezTo>
                  <a:cubicBezTo>
                    <a:pt x="563" y="10114"/>
                    <a:pt x="522" y="7635"/>
                    <a:pt x="495" y="5742"/>
                  </a:cubicBezTo>
                  <a:cubicBezTo>
                    <a:pt x="482" y="4792"/>
                    <a:pt x="473" y="3987"/>
                    <a:pt x="473" y="3708"/>
                  </a:cubicBezTo>
                  <a:cubicBezTo>
                    <a:pt x="473" y="2867"/>
                    <a:pt x="2902" y="1324"/>
                    <a:pt x="4053" y="838"/>
                  </a:cubicBezTo>
                  <a:cubicBezTo>
                    <a:pt x="5011" y="429"/>
                    <a:pt x="6555" y="87"/>
                    <a:pt x="7296" y="87"/>
                  </a:cubicBezTo>
                  <a:cubicBezTo>
                    <a:pt x="7345" y="87"/>
                    <a:pt x="7390" y="88"/>
                    <a:pt x="7432" y="91"/>
                  </a:cubicBezTo>
                  <a:cubicBezTo>
                    <a:pt x="7160" y="28"/>
                    <a:pt x="6862" y="0"/>
                    <a:pt x="6551" y="0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1717075" y="843625"/>
              <a:ext cx="82900" cy="104275"/>
            </a:xfrm>
            <a:custGeom>
              <a:avLst/>
              <a:gdLst/>
              <a:ahLst/>
              <a:cxnLst/>
              <a:rect l="l" t="t" r="r" b="b"/>
              <a:pathLst>
                <a:path w="3316" h="4171" extrusionOk="0">
                  <a:moveTo>
                    <a:pt x="3084" y="0"/>
                  </a:moveTo>
                  <a:cubicBezTo>
                    <a:pt x="2819" y="0"/>
                    <a:pt x="176" y="1145"/>
                    <a:pt x="153" y="1364"/>
                  </a:cubicBezTo>
                  <a:cubicBezTo>
                    <a:pt x="153" y="1364"/>
                    <a:pt x="0" y="4171"/>
                    <a:pt x="266" y="4171"/>
                  </a:cubicBezTo>
                  <a:cubicBezTo>
                    <a:pt x="531" y="4171"/>
                    <a:pt x="3019" y="3172"/>
                    <a:pt x="3064" y="3037"/>
                  </a:cubicBezTo>
                  <a:cubicBezTo>
                    <a:pt x="3109" y="2902"/>
                    <a:pt x="3316" y="19"/>
                    <a:pt x="3091" y="1"/>
                  </a:cubicBezTo>
                  <a:cubicBezTo>
                    <a:pt x="3089" y="0"/>
                    <a:pt x="3086" y="0"/>
                    <a:pt x="3084" y="0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1761275" y="765475"/>
              <a:ext cx="62450" cy="41400"/>
            </a:xfrm>
            <a:custGeom>
              <a:avLst/>
              <a:gdLst/>
              <a:ahLst/>
              <a:cxnLst/>
              <a:rect l="l" t="t" r="r" b="b"/>
              <a:pathLst>
                <a:path w="2498" h="1656" extrusionOk="0">
                  <a:moveTo>
                    <a:pt x="531" y="0"/>
                  </a:moveTo>
                  <a:cubicBezTo>
                    <a:pt x="221" y="99"/>
                    <a:pt x="0" y="184"/>
                    <a:pt x="0" y="184"/>
                  </a:cubicBezTo>
                  <a:cubicBezTo>
                    <a:pt x="239" y="571"/>
                    <a:pt x="351" y="1246"/>
                    <a:pt x="396" y="1655"/>
                  </a:cubicBezTo>
                  <a:lnTo>
                    <a:pt x="2452" y="868"/>
                  </a:lnTo>
                  <a:cubicBezTo>
                    <a:pt x="2493" y="693"/>
                    <a:pt x="2497" y="508"/>
                    <a:pt x="2466" y="333"/>
                  </a:cubicBezTo>
                  <a:lnTo>
                    <a:pt x="2466" y="333"/>
                  </a:lnTo>
                  <a:lnTo>
                    <a:pt x="2430" y="337"/>
                  </a:lnTo>
                  <a:cubicBezTo>
                    <a:pt x="2169" y="252"/>
                    <a:pt x="1494" y="135"/>
                    <a:pt x="531" y="0"/>
                  </a:cubicBezTo>
                  <a:close/>
                </a:path>
              </a:pathLst>
            </a:custGeom>
            <a:solidFill>
              <a:srgbClr val="96D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1686700" y="951475"/>
              <a:ext cx="135450" cy="108550"/>
            </a:xfrm>
            <a:custGeom>
              <a:avLst/>
              <a:gdLst/>
              <a:ahLst/>
              <a:cxnLst/>
              <a:rect l="l" t="t" r="r" b="b"/>
              <a:pathLst>
                <a:path w="5418" h="4342" extrusionOk="0">
                  <a:moveTo>
                    <a:pt x="5264" y="1"/>
                  </a:moveTo>
                  <a:lnTo>
                    <a:pt x="217" y="1976"/>
                  </a:lnTo>
                  <a:cubicBezTo>
                    <a:pt x="217" y="1976"/>
                    <a:pt x="140" y="2007"/>
                    <a:pt x="23" y="2048"/>
                  </a:cubicBezTo>
                  <a:lnTo>
                    <a:pt x="1" y="4342"/>
                  </a:lnTo>
                  <a:cubicBezTo>
                    <a:pt x="752" y="4004"/>
                    <a:pt x="1688" y="3537"/>
                    <a:pt x="2560" y="3078"/>
                  </a:cubicBezTo>
                  <a:cubicBezTo>
                    <a:pt x="3001" y="2844"/>
                    <a:pt x="3424" y="2614"/>
                    <a:pt x="3802" y="2407"/>
                  </a:cubicBezTo>
                  <a:cubicBezTo>
                    <a:pt x="4085" y="2255"/>
                    <a:pt x="4342" y="2111"/>
                    <a:pt x="4558" y="1985"/>
                  </a:cubicBezTo>
                  <a:cubicBezTo>
                    <a:pt x="4976" y="1742"/>
                    <a:pt x="5251" y="1571"/>
                    <a:pt x="5278" y="1530"/>
                  </a:cubicBezTo>
                  <a:cubicBezTo>
                    <a:pt x="5323" y="1463"/>
                    <a:pt x="5417" y="91"/>
                    <a:pt x="5264" y="1"/>
                  </a:cubicBezTo>
                  <a:close/>
                </a:path>
              </a:pathLst>
            </a:custGeom>
            <a:solidFill>
              <a:srgbClr val="8F9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1593250" y="950850"/>
              <a:ext cx="225075" cy="62675"/>
            </a:xfrm>
            <a:custGeom>
              <a:avLst/>
              <a:gdLst/>
              <a:ahLst/>
              <a:cxnLst/>
              <a:rect l="l" t="t" r="r" b="b"/>
              <a:pathLst>
                <a:path w="9003" h="2507" extrusionOk="0">
                  <a:moveTo>
                    <a:pt x="8780" y="0"/>
                  </a:moveTo>
                  <a:cubicBezTo>
                    <a:pt x="8289" y="0"/>
                    <a:pt x="7161" y="108"/>
                    <a:pt x="6874" y="134"/>
                  </a:cubicBezTo>
                  <a:cubicBezTo>
                    <a:pt x="5282" y="835"/>
                    <a:pt x="3374" y="1618"/>
                    <a:pt x="2745" y="1645"/>
                  </a:cubicBezTo>
                  <a:cubicBezTo>
                    <a:pt x="2734" y="1646"/>
                    <a:pt x="2722" y="1646"/>
                    <a:pt x="2708" y="1646"/>
                  </a:cubicBezTo>
                  <a:cubicBezTo>
                    <a:pt x="2613" y="1646"/>
                    <a:pt x="2434" y="1633"/>
                    <a:pt x="2182" y="1609"/>
                  </a:cubicBezTo>
                  <a:cubicBezTo>
                    <a:pt x="1696" y="1564"/>
                    <a:pt x="945" y="1479"/>
                    <a:pt x="0" y="1366"/>
                  </a:cubicBezTo>
                  <a:lnTo>
                    <a:pt x="0" y="1366"/>
                  </a:lnTo>
                  <a:lnTo>
                    <a:pt x="1242" y="2428"/>
                  </a:lnTo>
                  <a:lnTo>
                    <a:pt x="1422" y="2455"/>
                  </a:lnTo>
                  <a:cubicBezTo>
                    <a:pt x="1659" y="2488"/>
                    <a:pt x="1898" y="2507"/>
                    <a:pt x="2138" y="2507"/>
                  </a:cubicBezTo>
                  <a:cubicBezTo>
                    <a:pt x="2222" y="2507"/>
                    <a:pt x="2305" y="2505"/>
                    <a:pt x="2389" y="2500"/>
                  </a:cubicBezTo>
                  <a:cubicBezTo>
                    <a:pt x="2668" y="2477"/>
                    <a:pt x="3406" y="2208"/>
                    <a:pt x="3761" y="2073"/>
                  </a:cubicBezTo>
                  <a:cubicBezTo>
                    <a:pt x="3878" y="2032"/>
                    <a:pt x="3955" y="2001"/>
                    <a:pt x="3955" y="2001"/>
                  </a:cubicBezTo>
                  <a:lnTo>
                    <a:pt x="9002" y="21"/>
                  </a:lnTo>
                  <a:cubicBezTo>
                    <a:pt x="8977" y="7"/>
                    <a:pt x="8896" y="0"/>
                    <a:pt x="8780" y="0"/>
                  </a:cubicBezTo>
                  <a:close/>
                </a:path>
              </a:pathLst>
            </a:custGeom>
            <a:solidFill>
              <a:srgbClr val="8F9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1771850" y="1001200"/>
              <a:ext cx="33200" cy="61475"/>
            </a:xfrm>
            <a:custGeom>
              <a:avLst/>
              <a:gdLst/>
              <a:ahLst/>
              <a:cxnLst/>
              <a:rect l="l" t="t" r="r" b="b"/>
              <a:pathLst>
                <a:path w="1328" h="2459" extrusionOk="0">
                  <a:moveTo>
                    <a:pt x="1152" y="0"/>
                  </a:moveTo>
                  <a:cubicBezTo>
                    <a:pt x="936" y="122"/>
                    <a:pt x="679" y="266"/>
                    <a:pt x="401" y="423"/>
                  </a:cubicBezTo>
                  <a:lnTo>
                    <a:pt x="401" y="427"/>
                  </a:lnTo>
                  <a:cubicBezTo>
                    <a:pt x="401" y="427"/>
                    <a:pt x="724" y="2119"/>
                    <a:pt x="0" y="2452"/>
                  </a:cubicBezTo>
                  <a:cubicBezTo>
                    <a:pt x="35" y="2455"/>
                    <a:pt x="70" y="2458"/>
                    <a:pt x="107" y="2458"/>
                  </a:cubicBezTo>
                  <a:cubicBezTo>
                    <a:pt x="122" y="2458"/>
                    <a:pt x="137" y="2458"/>
                    <a:pt x="153" y="2456"/>
                  </a:cubicBezTo>
                  <a:cubicBezTo>
                    <a:pt x="1125" y="2411"/>
                    <a:pt x="1300" y="1575"/>
                    <a:pt x="1318" y="1206"/>
                  </a:cubicBezTo>
                  <a:cubicBezTo>
                    <a:pt x="1327" y="796"/>
                    <a:pt x="1273" y="387"/>
                    <a:pt x="1152" y="0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1750700" y="1011650"/>
              <a:ext cx="40625" cy="50850"/>
            </a:xfrm>
            <a:custGeom>
              <a:avLst/>
              <a:gdLst/>
              <a:ahLst/>
              <a:cxnLst/>
              <a:rect l="l" t="t" r="r" b="b"/>
              <a:pathLst>
                <a:path w="1625" h="2034" extrusionOk="0">
                  <a:moveTo>
                    <a:pt x="1242" y="0"/>
                  </a:moveTo>
                  <a:cubicBezTo>
                    <a:pt x="864" y="207"/>
                    <a:pt x="441" y="437"/>
                    <a:pt x="0" y="666"/>
                  </a:cubicBezTo>
                  <a:lnTo>
                    <a:pt x="9" y="684"/>
                  </a:lnTo>
                  <a:cubicBezTo>
                    <a:pt x="9" y="684"/>
                    <a:pt x="23" y="1930"/>
                    <a:pt x="846" y="2034"/>
                  </a:cubicBezTo>
                  <a:cubicBezTo>
                    <a:pt x="1624" y="1840"/>
                    <a:pt x="1247" y="9"/>
                    <a:pt x="1247" y="9"/>
                  </a:cubicBezTo>
                  <a:lnTo>
                    <a:pt x="1242" y="0"/>
                  </a:ln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1675800" y="776025"/>
              <a:ext cx="77175" cy="72675"/>
            </a:xfrm>
            <a:custGeom>
              <a:avLst/>
              <a:gdLst/>
              <a:ahLst/>
              <a:cxnLst/>
              <a:rect l="l" t="t" r="r" b="b"/>
              <a:pathLst>
                <a:path w="3087" h="2907" extrusionOk="0">
                  <a:moveTo>
                    <a:pt x="2650" y="1"/>
                  </a:moveTo>
                  <a:cubicBezTo>
                    <a:pt x="2043" y="298"/>
                    <a:pt x="635" y="1157"/>
                    <a:pt x="104" y="1926"/>
                  </a:cubicBezTo>
                  <a:cubicBezTo>
                    <a:pt x="5" y="2070"/>
                    <a:pt x="0" y="2583"/>
                    <a:pt x="68" y="2907"/>
                  </a:cubicBezTo>
                  <a:cubicBezTo>
                    <a:pt x="1453" y="2417"/>
                    <a:pt x="3041" y="1503"/>
                    <a:pt x="3041" y="1503"/>
                  </a:cubicBezTo>
                  <a:cubicBezTo>
                    <a:pt x="3086" y="973"/>
                    <a:pt x="2691" y="1"/>
                    <a:pt x="2691" y="1"/>
                  </a:cubicBezTo>
                  <a:close/>
                </a:path>
              </a:pathLst>
            </a:custGeom>
            <a:solidFill>
              <a:srgbClr val="96D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1085250" y="704825"/>
              <a:ext cx="642425" cy="212500"/>
            </a:xfrm>
            <a:custGeom>
              <a:avLst/>
              <a:gdLst/>
              <a:ahLst/>
              <a:cxnLst/>
              <a:rect l="l" t="t" r="r" b="b"/>
              <a:pathLst>
                <a:path w="25697" h="8500" extrusionOk="0">
                  <a:moveTo>
                    <a:pt x="5274" y="0"/>
                  </a:moveTo>
                  <a:cubicBezTo>
                    <a:pt x="4820" y="0"/>
                    <a:pt x="4562" y="212"/>
                    <a:pt x="4517" y="258"/>
                  </a:cubicBezTo>
                  <a:cubicBezTo>
                    <a:pt x="4607" y="469"/>
                    <a:pt x="4661" y="640"/>
                    <a:pt x="4661" y="640"/>
                  </a:cubicBezTo>
                  <a:lnTo>
                    <a:pt x="4706" y="654"/>
                  </a:lnTo>
                  <a:cubicBezTo>
                    <a:pt x="4490" y="1031"/>
                    <a:pt x="4017" y="1369"/>
                    <a:pt x="3446" y="1679"/>
                  </a:cubicBezTo>
                  <a:cubicBezTo>
                    <a:pt x="2812" y="2026"/>
                    <a:pt x="2542" y="2457"/>
                    <a:pt x="2488" y="2561"/>
                  </a:cubicBezTo>
                  <a:cubicBezTo>
                    <a:pt x="3095" y="2520"/>
                    <a:pt x="3698" y="2489"/>
                    <a:pt x="4062" y="2489"/>
                  </a:cubicBezTo>
                  <a:cubicBezTo>
                    <a:pt x="4062" y="2489"/>
                    <a:pt x="4548" y="2057"/>
                    <a:pt x="4836" y="2026"/>
                  </a:cubicBezTo>
                  <a:cubicBezTo>
                    <a:pt x="4850" y="2024"/>
                    <a:pt x="4862" y="2023"/>
                    <a:pt x="4873" y="2023"/>
                  </a:cubicBezTo>
                  <a:cubicBezTo>
                    <a:pt x="5048" y="2023"/>
                    <a:pt x="4872" y="2215"/>
                    <a:pt x="4872" y="2215"/>
                  </a:cubicBezTo>
                  <a:lnTo>
                    <a:pt x="4877" y="2219"/>
                  </a:lnTo>
                  <a:cubicBezTo>
                    <a:pt x="4949" y="2183"/>
                    <a:pt x="5025" y="2152"/>
                    <a:pt x="5106" y="2129"/>
                  </a:cubicBezTo>
                  <a:cubicBezTo>
                    <a:pt x="5340" y="2057"/>
                    <a:pt x="5582" y="2021"/>
                    <a:pt x="5824" y="2021"/>
                  </a:cubicBezTo>
                  <a:cubicBezTo>
                    <a:pt x="5838" y="2021"/>
                    <a:pt x="5852" y="2021"/>
                    <a:pt x="5866" y="2021"/>
                  </a:cubicBezTo>
                  <a:cubicBezTo>
                    <a:pt x="5992" y="2057"/>
                    <a:pt x="5916" y="2278"/>
                    <a:pt x="5691" y="2336"/>
                  </a:cubicBezTo>
                  <a:cubicBezTo>
                    <a:pt x="5792" y="2315"/>
                    <a:pt x="5927" y="2286"/>
                    <a:pt x="6020" y="2286"/>
                  </a:cubicBezTo>
                  <a:cubicBezTo>
                    <a:pt x="6085" y="2286"/>
                    <a:pt x="6129" y="2300"/>
                    <a:pt x="6127" y="2341"/>
                  </a:cubicBezTo>
                  <a:cubicBezTo>
                    <a:pt x="6123" y="2449"/>
                    <a:pt x="6033" y="2588"/>
                    <a:pt x="5754" y="2628"/>
                  </a:cubicBezTo>
                  <a:lnTo>
                    <a:pt x="5754" y="2633"/>
                  </a:lnTo>
                  <a:cubicBezTo>
                    <a:pt x="5774" y="2631"/>
                    <a:pt x="5792" y="2629"/>
                    <a:pt x="5808" y="2629"/>
                  </a:cubicBezTo>
                  <a:cubicBezTo>
                    <a:pt x="5885" y="2629"/>
                    <a:pt x="5926" y="2654"/>
                    <a:pt x="5934" y="2691"/>
                  </a:cubicBezTo>
                  <a:cubicBezTo>
                    <a:pt x="5952" y="2835"/>
                    <a:pt x="5408" y="3105"/>
                    <a:pt x="5408" y="3105"/>
                  </a:cubicBezTo>
                  <a:cubicBezTo>
                    <a:pt x="5408" y="3105"/>
                    <a:pt x="5093" y="3312"/>
                    <a:pt x="4845" y="3488"/>
                  </a:cubicBezTo>
                  <a:cubicBezTo>
                    <a:pt x="4631" y="3640"/>
                    <a:pt x="4281" y="3650"/>
                    <a:pt x="4192" y="3650"/>
                  </a:cubicBezTo>
                  <a:cubicBezTo>
                    <a:pt x="4178" y="3650"/>
                    <a:pt x="4170" y="3650"/>
                    <a:pt x="4170" y="3650"/>
                  </a:cubicBezTo>
                  <a:cubicBezTo>
                    <a:pt x="4170" y="3650"/>
                    <a:pt x="2551" y="4342"/>
                    <a:pt x="1048" y="4455"/>
                  </a:cubicBezTo>
                  <a:cubicBezTo>
                    <a:pt x="958" y="4572"/>
                    <a:pt x="387" y="5305"/>
                    <a:pt x="0" y="5346"/>
                  </a:cubicBezTo>
                  <a:lnTo>
                    <a:pt x="0" y="5350"/>
                  </a:lnTo>
                  <a:cubicBezTo>
                    <a:pt x="428" y="5593"/>
                    <a:pt x="994" y="5921"/>
                    <a:pt x="1066" y="5962"/>
                  </a:cubicBezTo>
                  <a:lnTo>
                    <a:pt x="22502" y="8499"/>
                  </a:lnTo>
                  <a:lnTo>
                    <a:pt x="22547" y="8499"/>
                  </a:lnTo>
                  <a:cubicBezTo>
                    <a:pt x="22570" y="6884"/>
                    <a:pt x="22588" y="5166"/>
                    <a:pt x="22561" y="4932"/>
                  </a:cubicBezTo>
                  <a:cubicBezTo>
                    <a:pt x="22529" y="4630"/>
                    <a:pt x="23132" y="3537"/>
                    <a:pt x="25579" y="2228"/>
                  </a:cubicBezTo>
                  <a:cubicBezTo>
                    <a:pt x="25620" y="2210"/>
                    <a:pt x="25656" y="2192"/>
                    <a:pt x="25696" y="2170"/>
                  </a:cubicBezTo>
                  <a:cubicBezTo>
                    <a:pt x="25597" y="2156"/>
                    <a:pt x="25494" y="2143"/>
                    <a:pt x="25390" y="2134"/>
                  </a:cubicBezTo>
                  <a:lnTo>
                    <a:pt x="25390" y="2143"/>
                  </a:lnTo>
                  <a:cubicBezTo>
                    <a:pt x="25138" y="2115"/>
                    <a:pt x="24909" y="2104"/>
                    <a:pt x="24706" y="2104"/>
                  </a:cubicBezTo>
                  <a:cubicBezTo>
                    <a:pt x="23961" y="2104"/>
                    <a:pt x="23550" y="2251"/>
                    <a:pt x="23550" y="2251"/>
                  </a:cubicBezTo>
                  <a:cubicBezTo>
                    <a:pt x="23550" y="2251"/>
                    <a:pt x="23564" y="2265"/>
                    <a:pt x="23482" y="2265"/>
                  </a:cubicBezTo>
                  <a:cubicBezTo>
                    <a:pt x="23361" y="2265"/>
                    <a:pt x="23031" y="2233"/>
                    <a:pt x="22138" y="2075"/>
                  </a:cubicBezTo>
                  <a:cubicBezTo>
                    <a:pt x="20635" y="1810"/>
                    <a:pt x="18674" y="1693"/>
                    <a:pt x="17054" y="1693"/>
                  </a:cubicBezTo>
                  <a:cubicBezTo>
                    <a:pt x="16447" y="1693"/>
                    <a:pt x="14850" y="1202"/>
                    <a:pt x="13550" y="811"/>
                  </a:cubicBezTo>
                  <a:cubicBezTo>
                    <a:pt x="12835" y="595"/>
                    <a:pt x="12205" y="411"/>
                    <a:pt x="11886" y="352"/>
                  </a:cubicBezTo>
                  <a:cubicBezTo>
                    <a:pt x="11558" y="292"/>
                    <a:pt x="11174" y="270"/>
                    <a:pt x="10777" y="270"/>
                  </a:cubicBezTo>
                  <a:cubicBezTo>
                    <a:pt x="10401" y="270"/>
                    <a:pt x="10013" y="290"/>
                    <a:pt x="9650" y="316"/>
                  </a:cubicBezTo>
                  <a:cubicBezTo>
                    <a:pt x="8993" y="366"/>
                    <a:pt x="8417" y="429"/>
                    <a:pt x="8129" y="442"/>
                  </a:cubicBezTo>
                  <a:cubicBezTo>
                    <a:pt x="8094" y="443"/>
                    <a:pt x="8058" y="444"/>
                    <a:pt x="8021" y="444"/>
                  </a:cubicBezTo>
                  <a:cubicBezTo>
                    <a:pt x="7400" y="444"/>
                    <a:pt x="6473" y="272"/>
                    <a:pt x="5722" y="64"/>
                  </a:cubicBezTo>
                  <a:cubicBezTo>
                    <a:pt x="5556" y="18"/>
                    <a:pt x="5407" y="0"/>
                    <a:pt x="5274" y="0"/>
                  </a:cubicBezTo>
                  <a:close/>
                </a:path>
              </a:pathLst>
            </a:custGeom>
            <a:solidFill>
              <a:srgbClr val="96D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1085350" y="704825"/>
              <a:ext cx="642425" cy="212375"/>
            </a:xfrm>
            <a:custGeom>
              <a:avLst/>
              <a:gdLst/>
              <a:ahLst/>
              <a:cxnLst/>
              <a:rect l="l" t="t" r="r" b="b"/>
              <a:pathLst>
                <a:path w="25697" h="8495" extrusionOk="0">
                  <a:moveTo>
                    <a:pt x="5272" y="0"/>
                  </a:moveTo>
                  <a:cubicBezTo>
                    <a:pt x="4820" y="0"/>
                    <a:pt x="4562" y="212"/>
                    <a:pt x="4513" y="258"/>
                  </a:cubicBezTo>
                  <a:cubicBezTo>
                    <a:pt x="4603" y="469"/>
                    <a:pt x="4661" y="640"/>
                    <a:pt x="4661" y="640"/>
                  </a:cubicBezTo>
                  <a:lnTo>
                    <a:pt x="4702" y="654"/>
                  </a:lnTo>
                  <a:cubicBezTo>
                    <a:pt x="4490" y="1027"/>
                    <a:pt x="4013" y="1364"/>
                    <a:pt x="3447" y="1675"/>
                  </a:cubicBezTo>
                  <a:cubicBezTo>
                    <a:pt x="2808" y="2026"/>
                    <a:pt x="2542" y="2457"/>
                    <a:pt x="2484" y="2561"/>
                  </a:cubicBezTo>
                  <a:cubicBezTo>
                    <a:pt x="3091" y="2520"/>
                    <a:pt x="3694" y="2484"/>
                    <a:pt x="4058" y="2484"/>
                  </a:cubicBezTo>
                  <a:cubicBezTo>
                    <a:pt x="4058" y="2484"/>
                    <a:pt x="4544" y="2057"/>
                    <a:pt x="4832" y="2026"/>
                  </a:cubicBezTo>
                  <a:cubicBezTo>
                    <a:pt x="4846" y="2024"/>
                    <a:pt x="4859" y="2023"/>
                    <a:pt x="4870" y="2023"/>
                  </a:cubicBezTo>
                  <a:cubicBezTo>
                    <a:pt x="5044" y="2023"/>
                    <a:pt x="4873" y="2210"/>
                    <a:pt x="4873" y="2210"/>
                  </a:cubicBezTo>
                  <a:lnTo>
                    <a:pt x="4873" y="2219"/>
                  </a:lnTo>
                  <a:cubicBezTo>
                    <a:pt x="4949" y="2179"/>
                    <a:pt x="5021" y="2152"/>
                    <a:pt x="5102" y="2129"/>
                  </a:cubicBezTo>
                  <a:cubicBezTo>
                    <a:pt x="5336" y="2057"/>
                    <a:pt x="5578" y="2021"/>
                    <a:pt x="5823" y="2021"/>
                  </a:cubicBezTo>
                  <a:cubicBezTo>
                    <a:pt x="5838" y="2021"/>
                    <a:pt x="5852" y="2021"/>
                    <a:pt x="5867" y="2021"/>
                  </a:cubicBezTo>
                  <a:cubicBezTo>
                    <a:pt x="5988" y="2057"/>
                    <a:pt x="5916" y="2278"/>
                    <a:pt x="5687" y="2336"/>
                  </a:cubicBezTo>
                  <a:cubicBezTo>
                    <a:pt x="5788" y="2315"/>
                    <a:pt x="5923" y="2286"/>
                    <a:pt x="6016" y="2286"/>
                  </a:cubicBezTo>
                  <a:cubicBezTo>
                    <a:pt x="6081" y="2286"/>
                    <a:pt x="6125" y="2300"/>
                    <a:pt x="6123" y="2341"/>
                  </a:cubicBezTo>
                  <a:cubicBezTo>
                    <a:pt x="6123" y="2359"/>
                    <a:pt x="6119" y="2377"/>
                    <a:pt x="6114" y="2395"/>
                  </a:cubicBezTo>
                  <a:cubicBezTo>
                    <a:pt x="6155" y="2422"/>
                    <a:pt x="6182" y="2466"/>
                    <a:pt x="6186" y="2516"/>
                  </a:cubicBezTo>
                  <a:cubicBezTo>
                    <a:pt x="6362" y="3222"/>
                    <a:pt x="5476" y="3402"/>
                    <a:pt x="5035" y="3843"/>
                  </a:cubicBezTo>
                  <a:cubicBezTo>
                    <a:pt x="4666" y="4140"/>
                    <a:pt x="4175" y="4064"/>
                    <a:pt x="3816" y="4342"/>
                  </a:cubicBezTo>
                  <a:cubicBezTo>
                    <a:pt x="2746" y="4518"/>
                    <a:pt x="1702" y="5005"/>
                    <a:pt x="643" y="5005"/>
                  </a:cubicBezTo>
                  <a:cubicBezTo>
                    <a:pt x="615" y="5005"/>
                    <a:pt x="587" y="5004"/>
                    <a:pt x="559" y="5004"/>
                  </a:cubicBezTo>
                  <a:cubicBezTo>
                    <a:pt x="374" y="5175"/>
                    <a:pt x="167" y="5328"/>
                    <a:pt x="1" y="5346"/>
                  </a:cubicBezTo>
                  <a:lnTo>
                    <a:pt x="1" y="5350"/>
                  </a:lnTo>
                  <a:cubicBezTo>
                    <a:pt x="424" y="5593"/>
                    <a:pt x="995" y="5921"/>
                    <a:pt x="1062" y="5962"/>
                  </a:cubicBezTo>
                  <a:lnTo>
                    <a:pt x="22503" y="8495"/>
                  </a:lnTo>
                  <a:lnTo>
                    <a:pt x="22548" y="8495"/>
                  </a:lnTo>
                  <a:cubicBezTo>
                    <a:pt x="22570" y="6880"/>
                    <a:pt x="22588" y="5161"/>
                    <a:pt x="22561" y="4927"/>
                  </a:cubicBezTo>
                  <a:cubicBezTo>
                    <a:pt x="22530" y="4630"/>
                    <a:pt x="23133" y="3537"/>
                    <a:pt x="25580" y="2228"/>
                  </a:cubicBezTo>
                  <a:cubicBezTo>
                    <a:pt x="25620" y="2206"/>
                    <a:pt x="25656" y="2188"/>
                    <a:pt x="25697" y="2165"/>
                  </a:cubicBezTo>
                  <a:cubicBezTo>
                    <a:pt x="25593" y="2156"/>
                    <a:pt x="25490" y="2143"/>
                    <a:pt x="25386" y="2134"/>
                  </a:cubicBezTo>
                  <a:lnTo>
                    <a:pt x="25386" y="2143"/>
                  </a:lnTo>
                  <a:cubicBezTo>
                    <a:pt x="25134" y="2115"/>
                    <a:pt x="24905" y="2104"/>
                    <a:pt x="24702" y="2104"/>
                  </a:cubicBezTo>
                  <a:cubicBezTo>
                    <a:pt x="23957" y="2104"/>
                    <a:pt x="23546" y="2251"/>
                    <a:pt x="23546" y="2251"/>
                  </a:cubicBezTo>
                  <a:cubicBezTo>
                    <a:pt x="23546" y="2251"/>
                    <a:pt x="23561" y="2265"/>
                    <a:pt x="23479" y="2265"/>
                  </a:cubicBezTo>
                  <a:cubicBezTo>
                    <a:pt x="23359" y="2265"/>
                    <a:pt x="23029" y="2233"/>
                    <a:pt x="22134" y="2075"/>
                  </a:cubicBezTo>
                  <a:cubicBezTo>
                    <a:pt x="20631" y="1810"/>
                    <a:pt x="18670" y="1693"/>
                    <a:pt x="17050" y="1693"/>
                  </a:cubicBezTo>
                  <a:cubicBezTo>
                    <a:pt x="16448" y="1693"/>
                    <a:pt x="14846" y="1202"/>
                    <a:pt x="13550" y="811"/>
                  </a:cubicBezTo>
                  <a:cubicBezTo>
                    <a:pt x="12831" y="595"/>
                    <a:pt x="12205" y="411"/>
                    <a:pt x="11886" y="352"/>
                  </a:cubicBezTo>
                  <a:cubicBezTo>
                    <a:pt x="11556" y="292"/>
                    <a:pt x="11171" y="270"/>
                    <a:pt x="10774" y="270"/>
                  </a:cubicBezTo>
                  <a:cubicBezTo>
                    <a:pt x="10397" y="270"/>
                    <a:pt x="10009" y="290"/>
                    <a:pt x="9646" y="316"/>
                  </a:cubicBezTo>
                  <a:cubicBezTo>
                    <a:pt x="8993" y="361"/>
                    <a:pt x="8418" y="429"/>
                    <a:pt x="8130" y="438"/>
                  </a:cubicBezTo>
                  <a:cubicBezTo>
                    <a:pt x="8094" y="439"/>
                    <a:pt x="8056" y="440"/>
                    <a:pt x="8018" y="440"/>
                  </a:cubicBezTo>
                  <a:cubicBezTo>
                    <a:pt x="7394" y="440"/>
                    <a:pt x="6468" y="272"/>
                    <a:pt x="5718" y="64"/>
                  </a:cubicBezTo>
                  <a:cubicBezTo>
                    <a:pt x="5553" y="18"/>
                    <a:pt x="5405" y="0"/>
                    <a:pt x="5272" y="0"/>
                  </a:cubicBezTo>
                  <a:close/>
                </a:path>
              </a:pathLst>
            </a:custGeom>
            <a:solidFill>
              <a:srgbClr val="96D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1424100" y="725100"/>
              <a:ext cx="295925" cy="36375"/>
            </a:xfrm>
            <a:custGeom>
              <a:avLst/>
              <a:gdLst/>
              <a:ahLst/>
              <a:cxnLst/>
              <a:rect l="l" t="t" r="r" b="b"/>
              <a:pathLst>
                <a:path w="11837" h="1455" extrusionOk="0">
                  <a:moveTo>
                    <a:pt x="0" y="0"/>
                  </a:moveTo>
                  <a:lnTo>
                    <a:pt x="0" y="0"/>
                  </a:lnTo>
                  <a:cubicBezTo>
                    <a:pt x="1296" y="391"/>
                    <a:pt x="2898" y="882"/>
                    <a:pt x="3500" y="882"/>
                  </a:cubicBezTo>
                  <a:cubicBezTo>
                    <a:pt x="5120" y="882"/>
                    <a:pt x="7081" y="999"/>
                    <a:pt x="8584" y="1264"/>
                  </a:cubicBezTo>
                  <a:cubicBezTo>
                    <a:pt x="9479" y="1422"/>
                    <a:pt x="9809" y="1454"/>
                    <a:pt x="9929" y="1454"/>
                  </a:cubicBezTo>
                  <a:cubicBezTo>
                    <a:pt x="10011" y="1454"/>
                    <a:pt x="9996" y="1440"/>
                    <a:pt x="9996" y="1440"/>
                  </a:cubicBezTo>
                  <a:cubicBezTo>
                    <a:pt x="9996" y="1440"/>
                    <a:pt x="10407" y="1293"/>
                    <a:pt x="11152" y="1293"/>
                  </a:cubicBezTo>
                  <a:cubicBezTo>
                    <a:pt x="11355" y="1293"/>
                    <a:pt x="11584" y="1304"/>
                    <a:pt x="11836" y="1332"/>
                  </a:cubicBezTo>
                  <a:lnTo>
                    <a:pt x="11836" y="1323"/>
                  </a:lnTo>
                  <a:cubicBezTo>
                    <a:pt x="8476" y="900"/>
                    <a:pt x="3721" y="387"/>
                    <a:pt x="0" y="0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1628100" y="1002650"/>
              <a:ext cx="59200" cy="69975"/>
            </a:xfrm>
            <a:custGeom>
              <a:avLst/>
              <a:gdLst/>
              <a:ahLst/>
              <a:cxnLst/>
              <a:rect l="l" t="t" r="r" b="b"/>
              <a:pathLst>
                <a:path w="2368" h="2799" extrusionOk="0">
                  <a:moveTo>
                    <a:pt x="2367" y="1"/>
                  </a:moveTo>
                  <a:lnTo>
                    <a:pt x="2367" y="1"/>
                  </a:lnTo>
                  <a:cubicBezTo>
                    <a:pt x="2012" y="136"/>
                    <a:pt x="1274" y="405"/>
                    <a:pt x="995" y="428"/>
                  </a:cubicBezTo>
                  <a:cubicBezTo>
                    <a:pt x="911" y="433"/>
                    <a:pt x="827" y="435"/>
                    <a:pt x="743" y="435"/>
                  </a:cubicBezTo>
                  <a:cubicBezTo>
                    <a:pt x="502" y="435"/>
                    <a:pt x="260" y="416"/>
                    <a:pt x="23" y="383"/>
                  </a:cubicBezTo>
                  <a:lnTo>
                    <a:pt x="23" y="387"/>
                  </a:lnTo>
                  <a:lnTo>
                    <a:pt x="1" y="2691"/>
                  </a:lnTo>
                  <a:cubicBezTo>
                    <a:pt x="545" y="2758"/>
                    <a:pt x="878" y="2799"/>
                    <a:pt x="950" y="2799"/>
                  </a:cubicBezTo>
                  <a:cubicBezTo>
                    <a:pt x="1171" y="2790"/>
                    <a:pt x="1688" y="2592"/>
                    <a:pt x="2345" y="2295"/>
                  </a:cubicBezTo>
                  <a:lnTo>
                    <a:pt x="2367" y="1"/>
                  </a:lnTo>
                  <a:close/>
                </a:path>
              </a:pathLst>
            </a:custGeom>
            <a:solidFill>
              <a:srgbClr val="8F9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823875" y="648950"/>
              <a:ext cx="825175" cy="341925"/>
            </a:xfrm>
            <a:custGeom>
              <a:avLst/>
              <a:gdLst/>
              <a:ahLst/>
              <a:cxnLst/>
              <a:rect l="l" t="t" r="r" b="b"/>
              <a:pathLst>
                <a:path w="33007" h="13677" extrusionOk="0">
                  <a:moveTo>
                    <a:pt x="441" y="0"/>
                  </a:moveTo>
                  <a:cubicBezTo>
                    <a:pt x="356" y="32"/>
                    <a:pt x="0" y="1921"/>
                    <a:pt x="122" y="2011"/>
                  </a:cubicBezTo>
                  <a:lnTo>
                    <a:pt x="6469" y="7671"/>
                  </a:lnTo>
                  <a:cubicBezTo>
                    <a:pt x="6447" y="7432"/>
                    <a:pt x="6451" y="7279"/>
                    <a:pt x="6483" y="7257"/>
                  </a:cubicBezTo>
                  <a:cubicBezTo>
                    <a:pt x="6498" y="7247"/>
                    <a:pt x="6519" y="7242"/>
                    <a:pt x="6546" y="7242"/>
                  </a:cubicBezTo>
                  <a:cubicBezTo>
                    <a:pt x="6829" y="7242"/>
                    <a:pt x="7718" y="7776"/>
                    <a:pt x="7985" y="7990"/>
                  </a:cubicBezTo>
                  <a:cubicBezTo>
                    <a:pt x="8089" y="8071"/>
                    <a:pt x="8147" y="8570"/>
                    <a:pt x="8174" y="9191"/>
                  </a:cubicBezTo>
                  <a:lnTo>
                    <a:pt x="9043" y="9965"/>
                  </a:lnTo>
                  <a:lnTo>
                    <a:pt x="9884" y="10716"/>
                  </a:lnTo>
                  <a:lnTo>
                    <a:pt x="11247" y="10901"/>
                  </a:lnTo>
                  <a:cubicBezTo>
                    <a:pt x="11769" y="10973"/>
                    <a:pt x="12421" y="11058"/>
                    <a:pt x="13172" y="11157"/>
                  </a:cubicBezTo>
                  <a:cubicBezTo>
                    <a:pt x="17136" y="11692"/>
                    <a:pt x="23852" y="12583"/>
                    <a:pt x="28490" y="13154"/>
                  </a:cubicBezTo>
                  <a:cubicBezTo>
                    <a:pt x="29331" y="13262"/>
                    <a:pt x="30105" y="13357"/>
                    <a:pt x="30780" y="13438"/>
                  </a:cubicBezTo>
                  <a:cubicBezTo>
                    <a:pt x="31725" y="13550"/>
                    <a:pt x="32476" y="13631"/>
                    <a:pt x="32962" y="13676"/>
                  </a:cubicBezTo>
                  <a:lnTo>
                    <a:pt x="32962" y="13654"/>
                  </a:lnTo>
                  <a:cubicBezTo>
                    <a:pt x="32962" y="13654"/>
                    <a:pt x="32989" y="12237"/>
                    <a:pt x="33007" y="10725"/>
                  </a:cubicBezTo>
                  <a:lnTo>
                    <a:pt x="32962" y="10725"/>
                  </a:lnTo>
                  <a:lnTo>
                    <a:pt x="11521" y="8197"/>
                  </a:lnTo>
                  <a:cubicBezTo>
                    <a:pt x="11454" y="8156"/>
                    <a:pt x="10883" y="7824"/>
                    <a:pt x="10460" y="7581"/>
                  </a:cubicBezTo>
                  <a:cubicBezTo>
                    <a:pt x="10199" y="7428"/>
                    <a:pt x="9992" y="7311"/>
                    <a:pt x="9992" y="7311"/>
                  </a:cubicBezTo>
                  <a:cubicBezTo>
                    <a:pt x="9992" y="7311"/>
                    <a:pt x="8102" y="5831"/>
                    <a:pt x="6168" y="4306"/>
                  </a:cubicBezTo>
                  <a:cubicBezTo>
                    <a:pt x="4360" y="2889"/>
                    <a:pt x="2506" y="1440"/>
                    <a:pt x="2097" y="1125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1536000" y="978025"/>
              <a:ext cx="88300" cy="33525"/>
            </a:xfrm>
            <a:custGeom>
              <a:avLst/>
              <a:gdLst/>
              <a:ahLst/>
              <a:cxnLst/>
              <a:rect l="l" t="t" r="r" b="b"/>
              <a:pathLst>
                <a:path w="3532" h="1341" extrusionOk="0">
                  <a:moveTo>
                    <a:pt x="1" y="0"/>
                  </a:moveTo>
                  <a:lnTo>
                    <a:pt x="693" y="941"/>
                  </a:lnTo>
                  <a:cubicBezTo>
                    <a:pt x="1859" y="1107"/>
                    <a:pt x="2835" y="1247"/>
                    <a:pt x="3532" y="1341"/>
                  </a:cubicBezTo>
                  <a:lnTo>
                    <a:pt x="2290" y="279"/>
                  </a:lnTo>
                  <a:cubicBezTo>
                    <a:pt x="1616" y="198"/>
                    <a:pt x="842" y="104"/>
                    <a:pt x="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575150" y="1064725"/>
              <a:ext cx="50625" cy="65375"/>
            </a:xfrm>
            <a:custGeom>
              <a:avLst/>
              <a:gdLst/>
              <a:ahLst/>
              <a:cxnLst/>
              <a:rect l="l" t="t" r="r" b="b"/>
              <a:pathLst>
                <a:path w="2025" h="2615" extrusionOk="0">
                  <a:moveTo>
                    <a:pt x="616" y="1"/>
                  </a:moveTo>
                  <a:lnTo>
                    <a:pt x="616" y="1"/>
                  </a:lnTo>
                  <a:cubicBezTo>
                    <a:pt x="846" y="248"/>
                    <a:pt x="909" y="631"/>
                    <a:pt x="918" y="1049"/>
                  </a:cubicBezTo>
                  <a:cubicBezTo>
                    <a:pt x="936" y="1877"/>
                    <a:pt x="666" y="2552"/>
                    <a:pt x="77" y="2606"/>
                  </a:cubicBezTo>
                  <a:cubicBezTo>
                    <a:pt x="50" y="2610"/>
                    <a:pt x="27" y="2610"/>
                    <a:pt x="0" y="2610"/>
                  </a:cubicBezTo>
                  <a:lnTo>
                    <a:pt x="0" y="2615"/>
                  </a:lnTo>
                  <a:cubicBezTo>
                    <a:pt x="0" y="2615"/>
                    <a:pt x="990" y="2606"/>
                    <a:pt x="1449" y="2214"/>
                  </a:cubicBezTo>
                  <a:cubicBezTo>
                    <a:pt x="1849" y="1877"/>
                    <a:pt x="2024" y="478"/>
                    <a:pt x="1390" y="109"/>
                  </a:cubicBezTo>
                  <a:lnTo>
                    <a:pt x="616" y="1"/>
                  </a:ln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1545775" y="1060225"/>
              <a:ext cx="52775" cy="69775"/>
            </a:xfrm>
            <a:custGeom>
              <a:avLst/>
              <a:gdLst/>
              <a:ahLst/>
              <a:cxnLst/>
              <a:rect l="l" t="t" r="r" b="b"/>
              <a:pathLst>
                <a:path w="2111" h="2791" extrusionOk="0">
                  <a:moveTo>
                    <a:pt x="527" y="1"/>
                  </a:moveTo>
                  <a:cubicBezTo>
                    <a:pt x="221" y="212"/>
                    <a:pt x="1" y="905"/>
                    <a:pt x="50" y="1427"/>
                  </a:cubicBezTo>
                  <a:cubicBezTo>
                    <a:pt x="118" y="2201"/>
                    <a:pt x="617" y="2790"/>
                    <a:pt x="1180" y="2790"/>
                  </a:cubicBezTo>
                  <a:cubicBezTo>
                    <a:pt x="1202" y="2790"/>
                    <a:pt x="1225" y="2790"/>
                    <a:pt x="1252" y="2786"/>
                  </a:cubicBezTo>
                  <a:cubicBezTo>
                    <a:pt x="1841" y="2732"/>
                    <a:pt x="2111" y="2057"/>
                    <a:pt x="2093" y="1229"/>
                  </a:cubicBezTo>
                  <a:cubicBezTo>
                    <a:pt x="2088" y="811"/>
                    <a:pt x="2025" y="428"/>
                    <a:pt x="1796" y="181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rgbClr val="96D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1560625" y="1074850"/>
              <a:ext cx="17475" cy="34000"/>
            </a:xfrm>
            <a:custGeom>
              <a:avLst/>
              <a:gdLst/>
              <a:ahLst/>
              <a:cxnLst/>
              <a:rect l="l" t="t" r="r" b="b"/>
              <a:pathLst>
                <a:path w="699" h="1360" extrusionOk="0">
                  <a:moveTo>
                    <a:pt x="365" y="1"/>
                  </a:moveTo>
                  <a:cubicBezTo>
                    <a:pt x="178" y="1"/>
                    <a:pt x="19" y="296"/>
                    <a:pt x="10" y="671"/>
                  </a:cubicBezTo>
                  <a:cubicBezTo>
                    <a:pt x="1" y="1044"/>
                    <a:pt x="145" y="1355"/>
                    <a:pt x="334" y="1359"/>
                  </a:cubicBezTo>
                  <a:cubicBezTo>
                    <a:pt x="335" y="1359"/>
                    <a:pt x="336" y="1359"/>
                    <a:pt x="338" y="1359"/>
                  </a:cubicBezTo>
                  <a:cubicBezTo>
                    <a:pt x="525" y="1359"/>
                    <a:pt x="680" y="1060"/>
                    <a:pt x="689" y="689"/>
                  </a:cubicBezTo>
                  <a:cubicBezTo>
                    <a:pt x="698" y="316"/>
                    <a:pt x="554" y="5"/>
                    <a:pt x="370" y="1"/>
                  </a:cubicBezTo>
                  <a:cubicBezTo>
                    <a:pt x="368" y="1"/>
                    <a:pt x="367" y="1"/>
                    <a:pt x="365" y="1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1138675" y="927875"/>
              <a:ext cx="414675" cy="73675"/>
            </a:xfrm>
            <a:custGeom>
              <a:avLst/>
              <a:gdLst/>
              <a:ahLst/>
              <a:cxnLst/>
              <a:rect l="l" t="t" r="r" b="b"/>
              <a:pathLst>
                <a:path w="16587" h="2947" extrusionOk="0">
                  <a:moveTo>
                    <a:pt x="580" y="0"/>
                  </a:moveTo>
                  <a:lnTo>
                    <a:pt x="580" y="14"/>
                  </a:lnTo>
                  <a:lnTo>
                    <a:pt x="0" y="540"/>
                  </a:lnTo>
                  <a:cubicBezTo>
                    <a:pt x="5128" y="1282"/>
                    <a:pt x="12205" y="2317"/>
                    <a:pt x="16586" y="2947"/>
                  </a:cubicBezTo>
                  <a:lnTo>
                    <a:pt x="15894" y="2006"/>
                  </a:lnTo>
                  <a:cubicBezTo>
                    <a:pt x="11260" y="1426"/>
                    <a:pt x="4544" y="535"/>
                    <a:pt x="580" y="0"/>
                  </a:cubicBezTo>
                  <a:close/>
                </a:path>
              </a:pathLst>
            </a:custGeom>
            <a:solidFill>
              <a:srgbClr val="8F9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1181400" y="661200"/>
              <a:ext cx="145100" cy="54750"/>
            </a:xfrm>
            <a:custGeom>
              <a:avLst/>
              <a:gdLst/>
              <a:ahLst/>
              <a:cxnLst/>
              <a:rect l="l" t="t" r="r" b="b"/>
              <a:pathLst>
                <a:path w="5804" h="2190" extrusionOk="0">
                  <a:moveTo>
                    <a:pt x="284" y="1"/>
                  </a:moveTo>
                  <a:cubicBezTo>
                    <a:pt x="252" y="365"/>
                    <a:pt x="153" y="725"/>
                    <a:pt x="1" y="1058"/>
                  </a:cubicBezTo>
                  <a:cubicBezTo>
                    <a:pt x="77" y="1103"/>
                    <a:pt x="153" y="1157"/>
                    <a:pt x="221" y="1215"/>
                  </a:cubicBezTo>
                  <a:cubicBezTo>
                    <a:pt x="383" y="1364"/>
                    <a:pt x="554" y="1719"/>
                    <a:pt x="671" y="2003"/>
                  </a:cubicBezTo>
                  <a:cubicBezTo>
                    <a:pt x="720" y="1961"/>
                    <a:pt x="980" y="1746"/>
                    <a:pt x="1434" y="1746"/>
                  </a:cubicBezTo>
                  <a:cubicBezTo>
                    <a:pt x="1565" y="1746"/>
                    <a:pt x="1713" y="1764"/>
                    <a:pt x="1876" y="1809"/>
                  </a:cubicBezTo>
                  <a:cubicBezTo>
                    <a:pt x="2627" y="2017"/>
                    <a:pt x="3554" y="2189"/>
                    <a:pt x="4178" y="2189"/>
                  </a:cubicBezTo>
                  <a:cubicBezTo>
                    <a:pt x="4216" y="2189"/>
                    <a:pt x="4252" y="2188"/>
                    <a:pt x="4288" y="2187"/>
                  </a:cubicBezTo>
                  <a:cubicBezTo>
                    <a:pt x="4576" y="2174"/>
                    <a:pt x="5151" y="2111"/>
                    <a:pt x="5804" y="2061"/>
                  </a:cubicBezTo>
                  <a:cubicBezTo>
                    <a:pt x="5624" y="1764"/>
                    <a:pt x="3761" y="1476"/>
                    <a:pt x="2650" y="1152"/>
                  </a:cubicBezTo>
                  <a:cubicBezTo>
                    <a:pt x="2493" y="1107"/>
                    <a:pt x="2335" y="1053"/>
                    <a:pt x="2187" y="995"/>
                  </a:cubicBezTo>
                  <a:cubicBezTo>
                    <a:pt x="2187" y="995"/>
                    <a:pt x="1247" y="469"/>
                    <a:pt x="284" y="1"/>
                  </a:cubicBezTo>
                  <a:close/>
                </a:path>
              </a:pathLst>
            </a:custGeom>
            <a:solidFill>
              <a:srgbClr val="8C5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1046675" y="755325"/>
              <a:ext cx="191825" cy="61275"/>
            </a:xfrm>
            <a:custGeom>
              <a:avLst/>
              <a:gdLst/>
              <a:ahLst/>
              <a:cxnLst/>
              <a:rect l="l" t="t" r="r" b="b"/>
              <a:pathLst>
                <a:path w="7673" h="2451" extrusionOk="0">
                  <a:moveTo>
                    <a:pt x="7370" y="1"/>
                  </a:moveTo>
                  <a:cubicBezTo>
                    <a:pt x="7125" y="1"/>
                    <a:pt x="6883" y="37"/>
                    <a:pt x="6649" y="109"/>
                  </a:cubicBezTo>
                  <a:cubicBezTo>
                    <a:pt x="6573" y="132"/>
                    <a:pt x="6496" y="163"/>
                    <a:pt x="6424" y="199"/>
                  </a:cubicBezTo>
                  <a:lnTo>
                    <a:pt x="6420" y="195"/>
                  </a:lnTo>
                  <a:cubicBezTo>
                    <a:pt x="6420" y="195"/>
                    <a:pt x="6595" y="3"/>
                    <a:pt x="6417" y="3"/>
                  </a:cubicBezTo>
                  <a:cubicBezTo>
                    <a:pt x="6406" y="3"/>
                    <a:pt x="6393" y="4"/>
                    <a:pt x="6379" y="6"/>
                  </a:cubicBezTo>
                  <a:cubicBezTo>
                    <a:pt x="6096" y="42"/>
                    <a:pt x="5605" y="469"/>
                    <a:pt x="5605" y="469"/>
                  </a:cubicBezTo>
                  <a:cubicBezTo>
                    <a:pt x="5241" y="469"/>
                    <a:pt x="4638" y="500"/>
                    <a:pt x="4031" y="541"/>
                  </a:cubicBezTo>
                  <a:cubicBezTo>
                    <a:pt x="3181" y="595"/>
                    <a:pt x="2326" y="667"/>
                    <a:pt x="2115" y="676"/>
                  </a:cubicBezTo>
                  <a:cubicBezTo>
                    <a:pt x="2025" y="676"/>
                    <a:pt x="2034" y="393"/>
                    <a:pt x="2034" y="393"/>
                  </a:cubicBezTo>
                  <a:lnTo>
                    <a:pt x="2029" y="379"/>
                  </a:lnTo>
                  <a:cubicBezTo>
                    <a:pt x="1781" y="451"/>
                    <a:pt x="1531" y="480"/>
                    <a:pt x="1292" y="480"/>
                  </a:cubicBezTo>
                  <a:cubicBezTo>
                    <a:pt x="784" y="480"/>
                    <a:pt x="319" y="351"/>
                    <a:pt x="5" y="235"/>
                  </a:cubicBezTo>
                  <a:lnTo>
                    <a:pt x="0" y="249"/>
                  </a:lnTo>
                  <a:cubicBezTo>
                    <a:pt x="0" y="249"/>
                    <a:pt x="63" y="1684"/>
                    <a:pt x="841" y="2147"/>
                  </a:cubicBezTo>
                  <a:cubicBezTo>
                    <a:pt x="1209" y="2368"/>
                    <a:pt x="1684" y="2451"/>
                    <a:pt x="2192" y="2451"/>
                  </a:cubicBezTo>
                  <a:cubicBezTo>
                    <a:pt x="2325" y="2451"/>
                    <a:pt x="2460" y="2445"/>
                    <a:pt x="2596" y="2435"/>
                  </a:cubicBezTo>
                  <a:cubicBezTo>
                    <a:pt x="4098" y="2322"/>
                    <a:pt x="5713" y="1630"/>
                    <a:pt x="5713" y="1630"/>
                  </a:cubicBezTo>
                  <a:cubicBezTo>
                    <a:pt x="5713" y="1630"/>
                    <a:pt x="5725" y="1630"/>
                    <a:pt x="5746" y="1630"/>
                  </a:cubicBezTo>
                  <a:cubicBezTo>
                    <a:pt x="5850" y="1630"/>
                    <a:pt x="6178" y="1618"/>
                    <a:pt x="6388" y="1468"/>
                  </a:cubicBezTo>
                  <a:cubicBezTo>
                    <a:pt x="6640" y="1292"/>
                    <a:pt x="6951" y="1085"/>
                    <a:pt x="6951" y="1085"/>
                  </a:cubicBezTo>
                  <a:cubicBezTo>
                    <a:pt x="6951" y="1085"/>
                    <a:pt x="7495" y="815"/>
                    <a:pt x="7477" y="676"/>
                  </a:cubicBezTo>
                  <a:cubicBezTo>
                    <a:pt x="7469" y="635"/>
                    <a:pt x="7428" y="609"/>
                    <a:pt x="7353" y="609"/>
                  </a:cubicBezTo>
                  <a:cubicBezTo>
                    <a:pt x="7337" y="609"/>
                    <a:pt x="7320" y="611"/>
                    <a:pt x="7301" y="613"/>
                  </a:cubicBezTo>
                  <a:lnTo>
                    <a:pt x="7301" y="608"/>
                  </a:lnTo>
                  <a:cubicBezTo>
                    <a:pt x="7576" y="568"/>
                    <a:pt x="7666" y="433"/>
                    <a:pt x="7670" y="321"/>
                  </a:cubicBezTo>
                  <a:cubicBezTo>
                    <a:pt x="7672" y="280"/>
                    <a:pt x="7628" y="266"/>
                    <a:pt x="7563" y="266"/>
                  </a:cubicBezTo>
                  <a:cubicBezTo>
                    <a:pt x="7470" y="266"/>
                    <a:pt x="7335" y="295"/>
                    <a:pt x="7234" y="316"/>
                  </a:cubicBezTo>
                  <a:cubicBezTo>
                    <a:pt x="7463" y="258"/>
                    <a:pt x="7535" y="37"/>
                    <a:pt x="7414" y="1"/>
                  </a:cubicBezTo>
                  <a:cubicBezTo>
                    <a:pt x="7399" y="1"/>
                    <a:pt x="7385" y="1"/>
                    <a:pt x="7370" y="1"/>
                  </a:cubicBezTo>
                  <a:close/>
                </a:path>
              </a:pathLst>
            </a:custGeom>
            <a:solidFill>
              <a:srgbClr val="8C5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182075" y="637925"/>
              <a:ext cx="65600" cy="52100"/>
            </a:xfrm>
            <a:custGeom>
              <a:avLst/>
              <a:gdLst/>
              <a:ahLst/>
              <a:cxnLst/>
              <a:rect l="l" t="t" r="r" b="b"/>
              <a:pathLst>
                <a:path w="2624" h="2084" extrusionOk="0">
                  <a:moveTo>
                    <a:pt x="1" y="1"/>
                  </a:moveTo>
                  <a:cubicBezTo>
                    <a:pt x="46" y="217"/>
                    <a:pt x="86" y="428"/>
                    <a:pt x="117" y="653"/>
                  </a:cubicBezTo>
                  <a:lnTo>
                    <a:pt x="117" y="662"/>
                  </a:lnTo>
                  <a:cubicBezTo>
                    <a:pt x="167" y="684"/>
                    <a:pt x="221" y="707"/>
                    <a:pt x="270" y="734"/>
                  </a:cubicBezTo>
                  <a:cubicBezTo>
                    <a:pt x="270" y="734"/>
                    <a:pt x="270" y="810"/>
                    <a:pt x="257" y="932"/>
                  </a:cubicBezTo>
                  <a:lnTo>
                    <a:pt x="261" y="932"/>
                  </a:lnTo>
                  <a:cubicBezTo>
                    <a:pt x="1220" y="1400"/>
                    <a:pt x="2160" y="1926"/>
                    <a:pt x="2160" y="1926"/>
                  </a:cubicBezTo>
                  <a:cubicBezTo>
                    <a:pt x="2313" y="1984"/>
                    <a:pt x="2466" y="2038"/>
                    <a:pt x="2623" y="2083"/>
                  </a:cubicBezTo>
                  <a:cubicBezTo>
                    <a:pt x="1638" y="1332"/>
                    <a:pt x="360" y="293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1036325" y="646550"/>
              <a:ext cx="166700" cy="125575"/>
            </a:xfrm>
            <a:custGeom>
              <a:avLst/>
              <a:gdLst/>
              <a:ahLst/>
              <a:cxnLst/>
              <a:rect l="l" t="t" r="r" b="b"/>
              <a:pathLst>
                <a:path w="6668" h="5023" extrusionOk="0">
                  <a:moveTo>
                    <a:pt x="4774" y="1"/>
                  </a:moveTo>
                  <a:cubicBezTo>
                    <a:pt x="4717" y="1"/>
                    <a:pt x="4663" y="4"/>
                    <a:pt x="4611" y="11"/>
                  </a:cubicBezTo>
                  <a:cubicBezTo>
                    <a:pt x="4571" y="15"/>
                    <a:pt x="4530" y="24"/>
                    <a:pt x="4490" y="33"/>
                  </a:cubicBezTo>
                  <a:cubicBezTo>
                    <a:pt x="4153" y="110"/>
                    <a:pt x="3838" y="263"/>
                    <a:pt x="3568" y="479"/>
                  </a:cubicBezTo>
                  <a:cubicBezTo>
                    <a:pt x="3622" y="663"/>
                    <a:pt x="3775" y="1374"/>
                    <a:pt x="2933" y="1756"/>
                  </a:cubicBezTo>
                  <a:cubicBezTo>
                    <a:pt x="2702" y="1861"/>
                    <a:pt x="2492" y="1901"/>
                    <a:pt x="2306" y="1901"/>
                  </a:cubicBezTo>
                  <a:cubicBezTo>
                    <a:pt x="1734" y="1901"/>
                    <a:pt x="1392" y="1522"/>
                    <a:pt x="1368" y="1491"/>
                  </a:cubicBezTo>
                  <a:cubicBezTo>
                    <a:pt x="1067" y="1653"/>
                    <a:pt x="819" y="1896"/>
                    <a:pt x="657" y="2197"/>
                  </a:cubicBezTo>
                  <a:cubicBezTo>
                    <a:pt x="401" y="2674"/>
                    <a:pt x="221" y="3344"/>
                    <a:pt x="113" y="3821"/>
                  </a:cubicBezTo>
                  <a:cubicBezTo>
                    <a:pt x="41" y="4163"/>
                    <a:pt x="0" y="4406"/>
                    <a:pt x="0" y="4406"/>
                  </a:cubicBezTo>
                  <a:cubicBezTo>
                    <a:pt x="135" y="4478"/>
                    <a:pt x="275" y="4537"/>
                    <a:pt x="419" y="4586"/>
                  </a:cubicBezTo>
                  <a:cubicBezTo>
                    <a:pt x="733" y="4702"/>
                    <a:pt x="1198" y="4831"/>
                    <a:pt x="1706" y="4831"/>
                  </a:cubicBezTo>
                  <a:cubicBezTo>
                    <a:pt x="1945" y="4831"/>
                    <a:pt x="2195" y="4802"/>
                    <a:pt x="2443" y="4730"/>
                  </a:cubicBezTo>
                  <a:lnTo>
                    <a:pt x="2448" y="4744"/>
                  </a:lnTo>
                  <a:cubicBezTo>
                    <a:pt x="2448" y="4744"/>
                    <a:pt x="2443" y="5022"/>
                    <a:pt x="2527" y="5022"/>
                  </a:cubicBezTo>
                  <a:cubicBezTo>
                    <a:pt x="2527" y="5022"/>
                    <a:pt x="2528" y="5022"/>
                    <a:pt x="2529" y="5022"/>
                  </a:cubicBezTo>
                  <a:cubicBezTo>
                    <a:pt x="2740" y="5013"/>
                    <a:pt x="3599" y="4946"/>
                    <a:pt x="4449" y="4892"/>
                  </a:cubicBezTo>
                  <a:cubicBezTo>
                    <a:pt x="4503" y="4788"/>
                    <a:pt x="4773" y="4357"/>
                    <a:pt x="5408" y="4010"/>
                  </a:cubicBezTo>
                  <a:cubicBezTo>
                    <a:pt x="5979" y="3695"/>
                    <a:pt x="6451" y="3358"/>
                    <a:pt x="6667" y="2985"/>
                  </a:cubicBezTo>
                  <a:lnTo>
                    <a:pt x="6622" y="2971"/>
                  </a:lnTo>
                  <a:cubicBezTo>
                    <a:pt x="6622" y="2971"/>
                    <a:pt x="6568" y="2800"/>
                    <a:pt x="6478" y="2589"/>
                  </a:cubicBezTo>
                  <a:cubicBezTo>
                    <a:pt x="6361" y="2305"/>
                    <a:pt x="6190" y="1950"/>
                    <a:pt x="6028" y="1801"/>
                  </a:cubicBezTo>
                  <a:cubicBezTo>
                    <a:pt x="5961" y="1743"/>
                    <a:pt x="5884" y="1689"/>
                    <a:pt x="5808" y="1644"/>
                  </a:cubicBezTo>
                  <a:cubicBezTo>
                    <a:pt x="5961" y="1311"/>
                    <a:pt x="6055" y="951"/>
                    <a:pt x="6087" y="587"/>
                  </a:cubicBezTo>
                  <a:cubicBezTo>
                    <a:pt x="6100" y="465"/>
                    <a:pt x="6100" y="389"/>
                    <a:pt x="6100" y="389"/>
                  </a:cubicBezTo>
                  <a:cubicBezTo>
                    <a:pt x="6051" y="362"/>
                    <a:pt x="5997" y="339"/>
                    <a:pt x="5947" y="317"/>
                  </a:cubicBezTo>
                  <a:cubicBezTo>
                    <a:pt x="5527" y="124"/>
                    <a:pt x="5113" y="1"/>
                    <a:pt x="4774" y="1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1121225" y="536525"/>
              <a:ext cx="63800" cy="117950"/>
            </a:xfrm>
            <a:custGeom>
              <a:avLst/>
              <a:gdLst/>
              <a:ahLst/>
              <a:cxnLst/>
              <a:rect l="l" t="t" r="r" b="b"/>
              <a:pathLst>
                <a:path w="2552" h="4718" extrusionOk="0">
                  <a:moveTo>
                    <a:pt x="675" y="1"/>
                  </a:moveTo>
                  <a:cubicBezTo>
                    <a:pt x="647" y="1"/>
                    <a:pt x="611" y="11"/>
                    <a:pt x="563" y="39"/>
                  </a:cubicBezTo>
                  <a:cubicBezTo>
                    <a:pt x="739" y="206"/>
                    <a:pt x="599" y="467"/>
                    <a:pt x="176" y="521"/>
                  </a:cubicBezTo>
                  <a:cubicBezTo>
                    <a:pt x="226" y="660"/>
                    <a:pt x="145" y="813"/>
                    <a:pt x="1" y="858"/>
                  </a:cubicBezTo>
                  <a:cubicBezTo>
                    <a:pt x="1" y="858"/>
                    <a:pt x="266" y="1731"/>
                    <a:pt x="536" y="2626"/>
                  </a:cubicBezTo>
                  <a:cubicBezTo>
                    <a:pt x="770" y="3395"/>
                    <a:pt x="1004" y="4174"/>
                    <a:pt x="1094" y="4434"/>
                  </a:cubicBezTo>
                  <a:cubicBezTo>
                    <a:pt x="1134" y="4425"/>
                    <a:pt x="1175" y="4416"/>
                    <a:pt x="1215" y="4412"/>
                  </a:cubicBezTo>
                  <a:cubicBezTo>
                    <a:pt x="1267" y="4405"/>
                    <a:pt x="1321" y="4402"/>
                    <a:pt x="1378" y="4402"/>
                  </a:cubicBezTo>
                  <a:cubicBezTo>
                    <a:pt x="1717" y="4402"/>
                    <a:pt x="2131" y="4525"/>
                    <a:pt x="2551" y="4718"/>
                  </a:cubicBezTo>
                  <a:lnTo>
                    <a:pt x="2551" y="4709"/>
                  </a:lnTo>
                  <a:cubicBezTo>
                    <a:pt x="2520" y="4488"/>
                    <a:pt x="2480" y="4273"/>
                    <a:pt x="2435" y="4057"/>
                  </a:cubicBezTo>
                  <a:cubicBezTo>
                    <a:pt x="1944" y="1771"/>
                    <a:pt x="802" y="120"/>
                    <a:pt x="802" y="120"/>
                  </a:cubicBezTo>
                  <a:cubicBezTo>
                    <a:pt x="771" y="90"/>
                    <a:pt x="756" y="1"/>
                    <a:pt x="675" y="1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1075000" y="921450"/>
              <a:ext cx="78200" cy="19925"/>
            </a:xfrm>
            <a:custGeom>
              <a:avLst/>
              <a:gdLst/>
              <a:ahLst/>
              <a:cxnLst/>
              <a:rect l="l" t="t" r="r" b="b"/>
              <a:pathLst>
                <a:path w="3128" h="797" extrusionOk="0">
                  <a:moveTo>
                    <a:pt x="1202" y="1"/>
                  </a:moveTo>
                  <a:lnTo>
                    <a:pt x="1" y="419"/>
                  </a:lnTo>
                  <a:lnTo>
                    <a:pt x="1" y="432"/>
                  </a:lnTo>
                  <a:cubicBezTo>
                    <a:pt x="770" y="540"/>
                    <a:pt x="1625" y="666"/>
                    <a:pt x="2547" y="797"/>
                  </a:cubicBezTo>
                  <a:lnTo>
                    <a:pt x="3127" y="271"/>
                  </a:lnTo>
                  <a:lnTo>
                    <a:pt x="3127" y="257"/>
                  </a:lnTo>
                  <a:cubicBezTo>
                    <a:pt x="2376" y="158"/>
                    <a:pt x="1724" y="73"/>
                    <a:pt x="12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1106950" y="602275"/>
              <a:ext cx="41625" cy="65025"/>
            </a:xfrm>
            <a:custGeom>
              <a:avLst/>
              <a:gdLst/>
              <a:ahLst/>
              <a:cxnLst/>
              <a:rect l="l" t="t" r="r" b="b"/>
              <a:pathLst>
                <a:path w="1665" h="2601" extrusionOk="0">
                  <a:moveTo>
                    <a:pt x="1107" y="1"/>
                  </a:moveTo>
                  <a:lnTo>
                    <a:pt x="1049" y="19"/>
                  </a:lnTo>
                  <a:cubicBezTo>
                    <a:pt x="1067" y="72"/>
                    <a:pt x="1076" y="126"/>
                    <a:pt x="1080" y="185"/>
                  </a:cubicBezTo>
                  <a:cubicBezTo>
                    <a:pt x="1107" y="963"/>
                    <a:pt x="689" y="1683"/>
                    <a:pt x="0" y="2043"/>
                  </a:cubicBezTo>
                  <a:lnTo>
                    <a:pt x="351" y="2601"/>
                  </a:lnTo>
                  <a:cubicBezTo>
                    <a:pt x="468" y="2470"/>
                    <a:pt x="599" y="2353"/>
                    <a:pt x="743" y="2250"/>
                  </a:cubicBezTo>
                  <a:cubicBezTo>
                    <a:pt x="1013" y="2034"/>
                    <a:pt x="1328" y="1885"/>
                    <a:pt x="1665" y="1804"/>
                  </a:cubicBezTo>
                  <a:cubicBezTo>
                    <a:pt x="1579" y="1544"/>
                    <a:pt x="1341" y="765"/>
                    <a:pt x="1107" y="1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110325" y="557975"/>
              <a:ext cx="24325" cy="44775"/>
            </a:xfrm>
            <a:custGeom>
              <a:avLst/>
              <a:gdLst/>
              <a:ahLst/>
              <a:cxnLst/>
              <a:rect l="l" t="t" r="r" b="b"/>
              <a:pathLst>
                <a:path w="973" h="1791" extrusionOk="0">
                  <a:moveTo>
                    <a:pt x="437" y="0"/>
                  </a:moveTo>
                  <a:cubicBezTo>
                    <a:pt x="309" y="41"/>
                    <a:pt x="174" y="64"/>
                    <a:pt x="38" y="64"/>
                  </a:cubicBezTo>
                  <a:cubicBezTo>
                    <a:pt x="25" y="64"/>
                    <a:pt x="13" y="63"/>
                    <a:pt x="0" y="63"/>
                  </a:cubicBezTo>
                  <a:lnTo>
                    <a:pt x="0" y="86"/>
                  </a:lnTo>
                  <a:cubicBezTo>
                    <a:pt x="72" y="247"/>
                    <a:pt x="356" y="1044"/>
                    <a:pt x="356" y="1044"/>
                  </a:cubicBezTo>
                  <a:cubicBezTo>
                    <a:pt x="356" y="1044"/>
                    <a:pt x="788" y="1399"/>
                    <a:pt x="914" y="1791"/>
                  </a:cubicBezTo>
                  <a:lnTo>
                    <a:pt x="972" y="1773"/>
                  </a:lnTo>
                  <a:cubicBezTo>
                    <a:pt x="702" y="873"/>
                    <a:pt x="437" y="0"/>
                    <a:pt x="437" y="0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997400" y="558525"/>
              <a:ext cx="137250" cy="135575"/>
            </a:xfrm>
            <a:custGeom>
              <a:avLst/>
              <a:gdLst/>
              <a:ahLst/>
              <a:cxnLst/>
              <a:rect l="l" t="t" r="r" b="b"/>
              <a:pathLst>
                <a:path w="5490" h="5423" extrusionOk="0">
                  <a:moveTo>
                    <a:pt x="4180" y="1"/>
                  </a:moveTo>
                  <a:lnTo>
                    <a:pt x="4180" y="1"/>
                  </a:lnTo>
                  <a:cubicBezTo>
                    <a:pt x="4194" y="10"/>
                    <a:pt x="4333" y="145"/>
                    <a:pt x="4203" y="221"/>
                  </a:cubicBezTo>
                  <a:cubicBezTo>
                    <a:pt x="4000" y="341"/>
                    <a:pt x="3411" y="449"/>
                    <a:pt x="2760" y="449"/>
                  </a:cubicBezTo>
                  <a:cubicBezTo>
                    <a:pt x="2240" y="449"/>
                    <a:pt x="1681" y="380"/>
                    <a:pt x="1247" y="194"/>
                  </a:cubicBezTo>
                  <a:lnTo>
                    <a:pt x="1247" y="194"/>
                  </a:lnTo>
                  <a:cubicBezTo>
                    <a:pt x="1287" y="329"/>
                    <a:pt x="1530" y="1305"/>
                    <a:pt x="932" y="2592"/>
                  </a:cubicBezTo>
                  <a:cubicBezTo>
                    <a:pt x="932" y="2592"/>
                    <a:pt x="755" y="2436"/>
                    <a:pt x="518" y="2436"/>
                  </a:cubicBezTo>
                  <a:cubicBezTo>
                    <a:pt x="411" y="2436"/>
                    <a:pt x="292" y="2468"/>
                    <a:pt x="172" y="2560"/>
                  </a:cubicBezTo>
                  <a:cubicBezTo>
                    <a:pt x="23" y="2673"/>
                    <a:pt x="1" y="2947"/>
                    <a:pt x="95" y="3213"/>
                  </a:cubicBezTo>
                  <a:cubicBezTo>
                    <a:pt x="203" y="3525"/>
                    <a:pt x="463" y="3827"/>
                    <a:pt x="838" y="3827"/>
                  </a:cubicBezTo>
                  <a:cubicBezTo>
                    <a:pt x="965" y="3827"/>
                    <a:pt x="1104" y="3793"/>
                    <a:pt x="1256" y="3712"/>
                  </a:cubicBezTo>
                  <a:cubicBezTo>
                    <a:pt x="1256" y="3712"/>
                    <a:pt x="1910" y="4136"/>
                    <a:pt x="2901" y="4136"/>
                  </a:cubicBezTo>
                  <a:cubicBezTo>
                    <a:pt x="2966" y="4136"/>
                    <a:pt x="3033" y="4134"/>
                    <a:pt x="3100" y="4130"/>
                  </a:cubicBezTo>
                  <a:lnTo>
                    <a:pt x="3474" y="4837"/>
                  </a:lnTo>
                  <a:cubicBezTo>
                    <a:pt x="3280" y="4859"/>
                    <a:pt x="3096" y="4922"/>
                    <a:pt x="2925" y="5017"/>
                  </a:cubicBezTo>
                  <a:cubicBezTo>
                    <a:pt x="2949" y="5044"/>
                    <a:pt x="3290" y="5422"/>
                    <a:pt x="3863" y="5422"/>
                  </a:cubicBezTo>
                  <a:cubicBezTo>
                    <a:pt x="4049" y="5422"/>
                    <a:pt x="4259" y="5382"/>
                    <a:pt x="4490" y="5277"/>
                  </a:cubicBezTo>
                  <a:cubicBezTo>
                    <a:pt x="5332" y="4895"/>
                    <a:pt x="5179" y="4184"/>
                    <a:pt x="5125" y="4000"/>
                  </a:cubicBezTo>
                  <a:lnTo>
                    <a:pt x="5125" y="4000"/>
                  </a:lnTo>
                  <a:cubicBezTo>
                    <a:pt x="4981" y="4103"/>
                    <a:pt x="4850" y="4220"/>
                    <a:pt x="4733" y="4351"/>
                  </a:cubicBezTo>
                  <a:lnTo>
                    <a:pt x="4382" y="3793"/>
                  </a:lnTo>
                  <a:cubicBezTo>
                    <a:pt x="5071" y="3433"/>
                    <a:pt x="5489" y="2713"/>
                    <a:pt x="5462" y="1935"/>
                  </a:cubicBezTo>
                  <a:cubicBezTo>
                    <a:pt x="5458" y="1876"/>
                    <a:pt x="5449" y="1822"/>
                    <a:pt x="5431" y="1769"/>
                  </a:cubicBezTo>
                  <a:cubicBezTo>
                    <a:pt x="5305" y="1377"/>
                    <a:pt x="4873" y="1022"/>
                    <a:pt x="4873" y="1022"/>
                  </a:cubicBezTo>
                  <a:cubicBezTo>
                    <a:pt x="4873" y="1022"/>
                    <a:pt x="4589" y="225"/>
                    <a:pt x="4517" y="68"/>
                  </a:cubicBezTo>
                  <a:lnTo>
                    <a:pt x="4517" y="41"/>
                  </a:lnTo>
                  <a:cubicBezTo>
                    <a:pt x="4405" y="41"/>
                    <a:pt x="4292" y="28"/>
                    <a:pt x="4180" y="1"/>
                  </a:cubicBezTo>
                  <a:close/>
                </a:path>
              </a:pathLst>
            </a:custGeom>
            <a:solidFill>
              <a:srgbClr val="8C5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979875" y="898050"/>
              <a:ext cx="125175" cy="34225"/>
            </a:xfrm>
            <a:custGeom>
              <a:avLst/>
              <a:gdLst/>
              <a:ahLst/>
              <a:cxnLst/>
              <a:rect l="l" t="t" r="r" b="b"/>
              <a:pathLst>
                <a:path w="5007" h="1369" extrusionOk="0">
                  <a:moveTo>
                    <a:pt x="2807" y="1"/>
                  </a:moveTo>
                  <a:lnTo>
                    <a:pt x="1961" y="257"/>
                  </a:lnTo>
                  <a:cubicBezTo>
                    <a:pt x="1638" y="397"/>
                    <a:pt x="23" y="712"/>
                    <a:pt x="0" y="869"/>
                  </a:cubicBezTo>
                  <a:cubicBezTo>
                    <a:pt x="531" y="941"/>
                    <a:pt x="3109" y="1269"/>
                    <a:pt x="3806" y="1368"/>
                  </a:cubicBezTo>
                  <a:lnTo>
                    <a:pt x="3806" y="1355"/>
                  </a:lnTo>
                  <a:lnTo>
                    <a:pt x="5007" y="937"/>
                  </a:lnTo>
                  <a:lnTo>
                    <a:pt x="3648" y="752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rgbClr val="8F9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978075" y="742075"/>
              <a:ext cx="133500" cy="96525"/>
            </a:xfrm>
            <a:custGeom>
              <a:avLst/>
              <a:gdLst/>
              <a:ahLst/>
              <a:cxnLst/>
              <a:rect l="l" t="t" r="r" b="b"/>
              <a:pathLst>
                <a:path w="5340" h="3861" extrusionOk="0">
                  <a:moveTo>
                    <a:pt x="2447" y="0"/>
                  </a:moveTo>
                  <a:cubicBezTo>
                    <a:pt x="2438" y="9"/>
                    <a:pt x="2429" y="18"/>
                    <a:pt x="2420" y="23"/>
                  </a:cubicBezTo>
                  <a:cubicBezTo>
                    <a:pt x="1853" y="509"/>
                    <a:pt x="812" y="681"/>
                    <a:pt x="390" y="681"/>
                  </a:cubicBezTo>
                  <a:cubicBezTo>
                    <a:pt x="344" y="681"/>
                    <a:pt x="305" y="679"/>
                    <a:pt x="274" y="675"/>
                  </a:cubicBezTo>
                  <a:cubicBezTo>
                    <a:pt x="229" y="666"/>
                    <a:pt x="144" y="621"/>
                    <a:pt x="41" y="536"/>
                  </a:cubicBezTo>
                  <a:lnTo>
                    <a:pt x="0" y="585"/>
                  </a:lnTo>
                  <a:cubicBezTo>
                    <a:pt x="1939" y="2106"/>
                    <a:pt x="3824" y="3590"/>
                    <a:pt x="3824" y="3590"/>
                  </a:cubicBezTo>
                  <a:cubicBezTo>
                    <a:pt x="3824" y="3590"/>
                    <a:pt x="4031" y="3707"/>
                    <a:pt x="4292" y="3860"/>
                  </a:cubicBezTo>
                  <a:lnTo>
                    <a:pt x="4292" y="3856"/>
                  </a:lnTo>
                  <a:cubicBezTo>
                    <a:pt x="4679" y="3815"/>
                    <a:pt x="5250" y="3086"/>
                    <a:pt x="5340" y="2965"/>
                  </a:cubicBezTo>
                  <a:lnTo>
                    <a:pt x="5340" y="2965"/>
                  </a:lnTo>
                  <a:cubicBezTo>
                    <a:pt x="5204" y="2975"/>
                    <a:pt x="5069" y="2981"/>
                    <a:pt x="4937" y="2981"/>
                  </a:cubicBezTo>
                  <a:cubicBezTo>
                    <a:pt x="4429" y="2981"/>
                    <a:pt x="3957" y="2898"/>
                    <a:pt x="3585" y="2677"/>
                  </a:cubicBezTo>
                  <a:cubicBezTo>
                    <a:pt x="2807" y="2214"/>
                    <a:pt x="2744" y="779"/>
                    <a:pt x="2744" y="779"/>
                  </a:cubicBezTo>
                  <a:lnTo>
                    <a:pt x="2749" y="765"/>
                  </a:lnTo>
                  <a:cubicBezTo>
                    <a:pt x="2609" y="716"/>
                    <a:pt x="2470" y="657"/>
                    <a:pt x="2335" y="585"/>
                  </a:cubicBezTo>
                  <a:cubicBezTo>
                    <a:pt x="2335" y="585"/>
                    <a:pt x="2371" y="342"/>
                    <a:pt x="244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975925" y="506075"/>
              <a:ext cx="163775" cy="236700"/>
            </a:xfrm>
            <a:custGeom>
              <a:avLst/>
              <a:gdLst/>
              <a:ahLst/>
              <a:cxnLst/>
              <a:rect l="l" t="t" r="r" b="b"/>
              <a:pathLst>
                <a:path w="6551" h="9468" extrusionOk="0">
                  <a:moveTo>
                    <a:pt x="3410" y="0"/>
                  </a:moveTo>
                  <a:cubicBezTo>
                    <a:pt x="2597" y="0"/>
                    <a:pt x="1893" y="322"/>
                    <a:pt x="1463" y="574"/>
                  </a:cubicBezTo>
                  <a:cubicBezTo>
                    <a:pt x="779" y="969"/>
                    <a:pt x="801" y="1923"/>
                    <a:pt x="801" y="1923"/>
                  </a:cubicBezTo>
                  <a:cubicBezTo>
                    <a:pt x="522" y="2031"/>
                    <a:pt x="293" y="2238"/>
                    <a:pt x="158" y="2503"/>
                  </a:cubicBezTo>
                  <a:cubicBezTo>
                    <a:pt x="104" y="2611"/>
                    <a:pt x="68" y="2728"/>
                    <a:pt x="50" y="2850"/>
                  </a:cubicBezTo>
                  <a:cubicBezTo>
                    <a:pt x="1" y="3147"/>
                    <a:pt x="333" y="4186"/>
                    <a:pt x="774" y="5365"/>
                  </a:cubicBezTo>
                  <a:cubicBezTo>
                    <a:pt x="1382" y="6975"/>
                    <a:pt x="2187" y="8851"/>
                    <a:pt x="2506" y="9467"/>
                  </a:cubicBezTo>
                  <a:cubicBezTo>
                    <a:pt x="2515" y="9463"/>
                    <a:pt x="2524" y="9454"/>
                    <a:pt x="2533" y="9445"/>
                  </a:cubicBezTo>
                  <a:cubicBezTo>
                    <a:pt x="2637" y="8968"/>
                    <a:pt x="2817" y="8298"/>
                    <a:pt x="3073" y="7821"/>
                  </a:cubicBezTo>
                  <a:cubicBezTo>
                    <a:pt x="3235" y="7519"/>
                    <a:pt x="3483" y="7276"/>
                    <a:pt x="3784" y="7115"/>
                  </a:cubicBezTo>
                  <a:cubicBezTo>
                    <a:pt x="3955" y="7025"/>
                    <a:pt x="4139" y="6962"/>
                    <a:pt x="4333" y="6939"/>
                  </a:cubicBezTo>
                  <a:lnTo>
                    <a:pt x="3959" y="6233"/>
                  </a:lnTo>
                  <a:cubicBezTo>
                    <a:pt x="3892" y="6237"/>
                    <a:pt x="3827" y="6238"/>
                    <a:pt x="3762" y="6238"/>
                  </a:cubicBezTo>
                  <a:cubicBezTo>
                    <a:pt x="2770" y="6238"/>
                    <a:pt x="2115" y="5810"/>
                    <a:pt x="2115" y="5810"/>
                  </a:cubicBezTo>
                  <a:cubicBezTo>
                    <a:pt x="1962" y="5893"/>
                    <a:pt x="1821" y="5928"/>
                    <a:pt x="1694" y="5928"/>
                  </a:cubicBezTo>
                  <a:cubicBezTo>
                    <a:pt x="1321" y="5928"/>
                    <a:pt x="1062" y="5626"/>
                    <a:pt x="954" y="5311"/>
                  </a:cubicBezTo>
                  <a:cubicBezTo>
                    <a:pt x="864" y="5050"/>
                    <a:pt x="882" y="4775"/>
                    <a:pt x="1031" y="4663"/>
                  </a:cubicBezTo>
                  <a:cubicBezTo>
                    <a:pt x="1151" y="4570"/>
                    <a:pt x="1271" y="4539"/>
                    <a:pt x="1378" y="4539"/>
                  </a:cubicBezTo>
                  <a:cubicBezTo>
                    <a:pt x="1616" y="4539"/>
                    <a:pt x="1796" y="4694"/>
                    <a:pt x="1796" y="4694"/>
                  </a:cubicBezTo>
                  <a:cubicBezTo>
                    <a:pt x="2385" y="3403"/>
                    <a:pt x="2146" y="2431"/>
                    <a:pt x="2110" y="2296"/>
                  </a:cubicBezTo>
                  <a:lnTo>
                    <a:pt x="2110" y="2296"/>
                  </a:lnTo>
                  <a:cubicBezTo>
                    <a:pt x="2542" y="2482"/>
                    <a:pt x="3101" y="2551"/>
                    <a:pt x="3620" y="2551"/>
                  </a:cubicBezTo>
                  <a:cubicBezTo>
                    <a:pt x="4270" y="2551"/>
                    <a:pt x="4859" y="2444"/>
                    <a:pt x="5062" y="2323"/>
                  </a:cubicBezTo>
                  <a:cubicBezTo>
                    <a:pt x="5192" y="2247"/>
                    <a:pt x="5053" y="2112"/>
                    <a:pt x="5044" y="2103"/>
                  </a:cubicBezTo>
                  <a:lnTo>
                    <a:pt x="5044" y="2103"/>
                  </a:lnTo>
                  <a:cubicBezTo>
                    <a:pt x="5151" y="2130"/>
                    <a:pt x="5264" y="2144"/>
                    <a:pt x="5381" y="2144"/>
                  </a:cubicBezTo>
                  <a:cubicBezTo>
                    <a:pt x="5393" y="2144"/>
                    <a:pt x="5405" y="2144"/>
                    <a:pt x="5417" y="2144"/>
                  </a:cubicBezTo>
                  <a:cubicBezTo>
                    <a:pt x="5550" y="2144"/>
                    <a:pt x="5685" y="2122"/>
                    <a:pt x="5813" y="2081"/>
                  </a:cubicBezTo>
                  <a:cubicBezTo>
                    <a:pt x="5957" y="2036"/>
                    <a:pt x="6038" y="1883"/>
                    <a:pt x="5988" y="1743"/>
                  </a:cubicBezTo>
                  <a:cubicBezTo>
                    <a:pt x="6411" y="1689"/>
                    <a:pt x="6551" y="1424"/>
                    <a:pt x="6375" y="1262"/>
                  </a:cubicBezTo>
                  <a:cubicBezTo>
                    <a:pt x="6326" y="1217"/>
                    <a:pt x="6272" y="1185"/>
                    <a:pt x="6213" y="1167"/>
                  </a:cubicBezTo>
                  <a:cubicBezTo>
                    <a:pt x="6060" y="1118"/>
                    <a:pt x="5727" y="879"/>
                    <a:pt x="4931" y="416"/>
                  </a:cubicBezTo>
                  <a:cubicBezTo>
                    <a:pt x="4409" y="112"/>
                    <a:pt x="3890" y="0"/>
                    <a:pt x="3410" y="0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016875" y="981050"/>
              <a:ext cx="55575" cy="64350"/>
            </a:xfrm>
            <a:custGeom>
              <a:avLst/>
              <a:gdLst/>
              <a:ahLst/>
              <a:cxnLst/>
              <a:rect l="l" t="t" r="r" b="b"/>
              <a:pathLst>
                <a:path w="2223" h="2574" extrusionOk="0">
                  <a:moveTo>
                    <a:pt x="801" y="1"/>
                  </a:moveTo>
                  <a:lnTo>
                    <a:pt x="801" y="1"/>
                  </a:lnTo>
                  <a:cubicBezTo>
                    <a:pt x="1030" y="311"/>
                    <a:pt x="1152" y="689"/>
                    <a:pt x="1147" y="1076"/>
                  </a:cubicBezTo>
                  <a:cubicBezTo>
                    <a:pt x="1147" y="1886"/>
                    <a:pt x="666" y="2538"/>
                    <a:pt x="72" y="2538"/>
                  </a:cubicBezTo>
                  <a:lnTo>
                    <a:pt x="0" y="2538"/>
                  </a:lnTo>
                  <a:lnTo>
                    <a:pt x="0" y="2543"/>
                  </a:lnTo>
                  <a:cubicBezTo>
                    <a:pt x="0" y="2543"/>
                    <a:pt x="176" y="2574"/>
                    <a:pt x="427" y="2574"/>
                  </a:cubicBezTo>
                  <a:cubicBezTo>
                    <a:pt x="748" y="2574"/>
                    <a:pt x="1192" y="2523"/>
                    <a:pt x="1548" y="2291"/>
                  </a:cubicBezTo>
                  <a:cubicBezTo>
                    <a:pt x="2137" y="1908"/>
                    <a:pt x="2222" y="487"/>
                    <a:pt x="1916" y="181"/>
                  </a:cubicBezTo>
                  <a:cubicBezTo>
                    <a:pt x="1516" y="118"/>
                    <a:pt x="1143" y="59"/>
                    <a:pt x="801" y="1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985150" y="830000"/>
              <a:ext cx="43650" cy="123150"/>
            </a:xfrm>
            <a:custGeom>
              <a:avLst/>
              <a:gdLst/>
              <a:ahLst/>
              <a:cxnLst/>
              <a:rect l="l" t="t" r="r" b="b"/>
              <a:pathLst>
                <a:path w="1746" h="4926" extrusionOk="0">
                  <a:moveTo>
                    <a:pt x="95" y="0"/>
                  </a:moveTo>
                  <a:cubicBezTo>
                    <a:pt x="68" y="0"/>
                    <a:pt x="47" y="5"/>
                    <a:pt x="32" y="15"/>
                  </a:cubicBezTo>
                  <a:cubicBezTo>
                    <a:pt x="0" y="37"/>
                    <a:pt x="0" y="190"/>
                    <a:pt x="18" y="429"/>
                  </a:cubicBezTo>
                  <a:cubicBezTo>
                    <a:pt x="77" y="1081"/>
                    <a:pt x="293" y="2363"/>
                    <a:pt x="468" y="3371"/>
                  </a:cubicBezTo>
                  <a:cubicBezTo>
                    <a:pt x="486" y="3470"/>
                    <a:pt x="504" y="3569"/>
                    <a:pt x="522" y="3663"/>
                  </a:cubicBezTo>
                  <a:cubicBezTo>
                    <a:pt x="644" y="4324"/>
                    <a:pt x="738" y="4815"/>
                    <a:pt x="738" y="4815"/>
                  </a:cubicBezTo>
                  <a:cubicBezTo>
                    <a:pt x="738" y="4815"/>
                    <a:pt x="1160" y="4925"/>
                    <a:pt x="1434" y="4925"/>
                  </a:cubicBezTo>
                  <a:cubicBezTo>
                    <a:pt x="1535" y="4925"/>
                    <a:pt x="1615" y="4910"/>
                    <a:pt x="1647" y="4869"/>
                  </a:cubicBezTo>
                  <a:cubicBezTo>
                    <a:pt x="1687" y="4824"/>
                    <a:pt x="1719" y="4392"/>
                    <a:pt x="1737" y="3825"/>
                  </a:cubicBezTo>
                  <a:cubicBezTo>
                    <a:pt x="1741" y="3564"/>
                    <a:pt x="1746" y="3272"/>
                    <a:pt x="1746" y="2979"/>
                  </a:cubicBezTo>
                  <a:cubicBezTo>
                    <a:pt x="1746" y="2633"/>
                    <a:pt x="1741" y="2273"/>
                    <a:pt x="1723" y="1949"/>
                  </a:cubicBezTo>
                  <a:cubicBezTo>
                    <a:pt x="1696" y="1328"/>
                    <a:pt x="1638" y="829"/>
                    <a:pt x="1534" y="748"/>
                  </a:cubicBezTo>
                  <a:cubicBezTo>
                    <a:pt x="1267" y="534"/>
                    <a:pt x="378" y="0"/>
                    <a:pt x="95" y="0"/>
                  </a:cubicBezTo>
                  <a:close/>
                </a:path>
              </a:pathLst>
            </a:custGeom>
            <a:solidFill>
              <a:srgbClr val="8F9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991900" y="975875"/>
              <a:ext cx="53775" cy="68650"/>
            </a:xfrm>
            <a:custGeom>
              <a:avLst/>
              <a:gdLst/>
              <a:ahLst/>
              <a:cxnLst/>
              <a:rect l="l" t="t" r="r" b="b"/>
              <a:pathLst>
                <a:path w="2151" h="2746" extrusionOk="0">
                  <a:moveTo>
                    <a:pt x="527" y="1"/>
                  </a:moveTo>
                  <a:lnTo>
                    <a:pt x="522" y="32"/>
                  </a:lnTo>
                  <a:cubicBezTo>
                    <a:pt x="207" y="289"/>
                    <a:pt x="0" y="752"/>
                    <a:pt x="0" y="1283"/>
                  </a:cubicBezTo>
                  <a:cubicBezTo>
                    <a:pt x="0" y="2057"/>
                    <a:pt x="441" y="2691"/>
                    <a:pt x="999" y="2745"/>
                  </a:cubicBezTo>
                  <a:lnTo>
                    <a:pt x="1071" y="2745"/>
                  </a:lnTo>
                  <a:cubicBezTo>
                    <a:pt x="1665" y="2745"/>
                    <a:pt x="2146" y="2093"/>
                    <a:pt x="2146" y="1283"/>
                  </a:cubicBezTo>
                  <a:cubicBezTo>
                    <a:pt x="2151" y="896"/>
                    <a:pt x="2029" y="518"/>
                    <a:pt x="1800" y="212"/>
                  </a:cubicBezTo>
                  <a:cubicBezTo>
                    <a:pt x="1305" y="131"/>
                    <a:pt x="878" y="59"/>
                    <a:pt x="527" y="1"/>
                  </a:cubicBezTo>
                  <a:close/>
                </a:path>
              </a:pathLst>
            </a:custGeom>
            <a:solidFill>
              <a:srgbClr val="96D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009325" y="993425"/>
              <a:ext cx="17675" cy="35350"/>
            </a:xfrm>
            <a:custGeom>
              <a:avLst/>
              <a:gdLst/>
              <a:ahLst/>
              <a:cxnLst/>
              <a:rect l="l" t="t" r="r" b="b"/>
              <a:pathLst>
                <a:path w="707" h="1414" extrusionOk="0">
                  <a:moveTo>
                    <a:pt x="352" y="1"/>
                  </a:moveTo>
                  <a:cubicBezTo>
                    <a:pt x="158" y="1"/>
                    <a:pt x="1" y="316"/>
                    <a:pt x="1" y="707"/>
                  </a:cubicBezTo>
                  <a:cubicBezTo>
                    <a:pt x="1" y="1098"/>
                    <a:pt x="158" y="1413"/>
                    <a:pt x="352" y="1413"/>
                  </a:cubicBezTo>
                  <a:cubicBezTo>
                    <a:pt x="549" y="1413"/>
                    <a:pt x="707" y="1098"/>
                    <a:pt x="707" y="707"/>
                  </a:cubicBezTo>
                  <a:cubicBezTo>
                    <a:pt x="707" y="316"/>
                    <a:pt x="549" y="1"/>
                    <a:pt x="352" y="1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913500" y="568425"/>
              <a:ext cx="125100" cy="190725"/>
            </a:xfrm>
            <a:custGeom>
              <a:avLst/>
              <a:gdLst/>
              <a:ahLst/>
              <a:cxnLst/>
              <a:rect l="l" t="t" r="r" b="b"/>
              <a:pathLst>
                <a:path w="5004" h="7629" extrusionOk="0">
                  <a:moveTo>
                    <a:pt x="2637" y="0"/>
                  </a:moveTo>
                  <a:cubicBezTo>
                    <a:pt x="1742" y="279"/>
                    <a:pt x="941" y="576"/>
                    <a:pt x="370" y="873"/>
                  </a:cubicBezTo>
                  <a:cubicBezTo>
                    <a:pt x="230" y="950"/>
                    <a:pt x="118" y="914"/>
                    <a:pt x="59" y="995"/>
                  </a:cubicBezTo>
                  <a:cubicBezTo>
                    <a:pt x="1" y="1076"/>
                    <a:pt x="167" y="1305"/>
                    <a:pt x="185" y="1543"/>
                  </a:cubicBezTo>
                  <a:cubicBezTo>
                    <a:pt x="205" y="1494"/>
                    <a:pt x="240" y="1451"/>
                    <a:pt x="300" y="1451"/>
                  </a:cubicBezTo>
                  <a:cubicBezTo>
                    <a:pt x="333" y="1451"/>
                    <a:pt x="374" y="1465"/>
                    <a:pt x="424" y="1498"/>
                  </a:cubicBezTo>
                  <a:cubicBezTo>
                    <a:pt x="424" y="1498"/>
                    <a:pt x="2367" y="2938"/>
                    <a:pt x="2853" y="7621"/>
                  </a:cubicBezTo>
                  <a:cubicBezTo>
                    <a:pt x="2885" y="7626"/>
                    <a:pt x="2928" y="7628"/>
                    <a:pt x="2979" y="7628"/>
                  </a:cubicBezTo>
                  <a:cubicBezTo>
                    <a:pt x="3410" y="7628"/>
                    <a:pt x="4440" y="7452"/>
                    <a:pt x="5003" y="6973"/>
                  </a:cubicBezTo>
                  <a:cubicBezTo>
                    <a:pt x="4684" y="6352"/>
                    <a:pt x="3874" y="4477"/>
                    <a:pt x="3271" y="2866"/>
                  </a:cubicBezTo>
                  <a:cubicBezTo>
                    <a:pt x="2830" y="1692"/>
                    <a:pt x="2498" y="653"/>
                    <a:pt x="2547" y="356"/>
                  </a:cubicBezTo>
                  <a:cubicBezTo>
                    <a:pt x="2565" y="234"/>
                    <a:pt x="2601" y="117"/>
                    <a:pt x="2655" y="9"/>
                  </a:cubicBezTo>
                  <a:lnTo>
                    <a:pt x="2637" y="0"/>
                  </a:ln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976975" y="533450"/>
              <a:ext cx="15750" cy="15950"/>
            </a:xfrm>
            <a:custGeom>
              <a:avLst/>
              <a:gdLst/>
              <a:ahLst/>
              <a:cxnLst/>
              <a:rect l="l" t="t" r="r" b="b"/>
              <a:pathLst>
                <a:path w="630" h="638" extrusionOk="0">
                  <a:moveTo>
                    <a:pt x="212" y="0"/>
                  </a:moveTo>
                  <a:cubicBezTo>
                    <a:pt x="203" y="0"/>
                    <a:pt x="193" y="2"/>
                    <a:pt x="184" y="5"/>
                  </a:cubicBezTo>
                  <a:cubicBezTo>
                    <a:pt x="0" y="67"/>
                    <a:pt x="345" y="638"/>
                    <a:pt x="518" y="638"/>
                  </a:cubicBezTo>
                  <a:cubicBezTo>
                    <a:pt x="532" y="638"/>
                    <a:pt x="545" y="634"/>
                    <a:pt x="557" y="626"/>
                  </a:cubicBezTo>
                  <a:cubicBezTo>
                    <a:pt x="630" y="570"/>
                    <a:pt x="405" y="0"/>
                    <a:pt x="212" y="0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918125" y="604575"/>
              <a:ext cx="66700" cy="154400"/>
            </a:xfrm>
            <a:custGeom>
              <a:avLst/>
              <a:gdLst/>
              <a:ahLst/>
              <a:cxnLst/>
              <a:rect l="l" t="t" r="r" b="b"/>
              <a:pathLst>
                <a:path w="2668" h="6176" extrusionOk="0">
                  <a:moveTo>
                    <a:pt x="115" y="0"/>
                  </a:moveTo>
                  <a:cubicBezTo>
                    <a:pt x="55" y="0"/>
                    <a:pt x="20" y="44"/>
                    <a:pt x="0" y="93"/>
                  </a:cubicBezTo>
                  <a:cubicBezTo>
                    <a:pt x="0" y="93"/>
                    <a:pt x="0" y="97"/>
                    <a:pt x="0" y="102"/>
                  </a:cubicBezTo>
                  <a:cubicBezTo>
                    <a:pt x="18" y="426"/>
                    <a:pt x="45" y="736"/>
                    <a:pt x="86" y="1033"/>
                  </a:cubicBezTo>
                  <a:cubicBezTo>
                    <a:pt x="464" y="3894"/>
                    <a:pt x="1840" y="5568"/>
                    <a:pt x="2434" y="6036"/>
                  </a:cubicBezTo>
                  <a:cubicBezTo>
                    <a:pt x="2542" y="6121"/>
                    <a:pt x="2623" y="6166"/>
                    <a:pt x="2668" y="6175"/>
                  </a:cubicBezTo>
                  <a:cubicBezTo>
                    <a:pt x="2182" y="1492"/>
                    <a:pt x="239" y="48"/>
                    <a:pt x="239" y="48"/>
                  </a:cubicBezTo>
                  <a:cubicBezTo>
                    <a:pt x="189" y="14"/>
                    <a:pt x="148" y="0"/>
                    <a:pt x="115" y="0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834900" y="630400"/>
              <a:ext cx="144100" cy="126325"/>
            </a:xfrm>
            <a:custGeom>
              <a:avLst/>
              <a:gdLst/>
              <a:ahLst/>
              <a:cxnLst/>
              <a:rect l="l" t="t" r="r" b="b"/>
              <a:pathLst>
                <a:path w="5764" h="5053" extrusionOk="0">
                  <a:moveTo>
                    <a:pt x="3415" y="0"/>
                  </a:moveTo>
                  <a:lnTo>
                    <a:pt x="3302" y="14"/>
                  </a:lnTo>
                  <a:cubicBezTo>
                    <a:pt x="2178" y="144"/>
                    <a:pt x="1071" y="387"/>
                    <a:pt x="0" y="747"/>
                  </a:cubicBezTo>
                  <a:lnTo>
                    <a:pt x="1651" y="1872"/>
                  </a:lnTo>
                  <a:cubicBezTo>
                    <a:pt x="2065" y="2182"/>
                    <a:pt x="3919" y="3635"/>
                    <a:pt x="5727" y="5052"/>
                  </a:cubicBezTo>
                  <a:lnTo>
                    <a:pt x="5763" y="5003"/>
                  </a:lnTo>
                  <a:cubicBezTo>
                    <a:pt x="5169" y="4535"/>
                    <a:pt x="3793" y="2866"/>
                    <a:pt x="341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971525" y="550550"/>
              <a:ext cx="17350" cy="5525"/>
            </a:xfrm>
            <a:custGeom>
              <a:avLst/>
              <a:gdLst/>
              <a:ahLst/>
              <a:cxnLst/>
              <a:rect l="l" t="t" r="r" b="b"/>
              <a:pathLst>
                <a:path w="694" h="221" extrusionOk="0">
                  <a:moveTo>
                    <a:pt x="223" y="0"/>
                  </a:moveTo>
                  <a:cubicBezTo>
                    <a:pt x="109" y="0"/>
                    <a:pt x="18" y="23"/>
                    <a:pt x="10" y="95"/>
                  </a:cubicBezTo>
                  <a:cubicBezTo>
                    <a:pt x="0" y="184"/>
                    <a:pt x="106" y="220"/>
                    <a:pt x="238" y="220"/>
                  </a:cubicBezTo>
                  <a:cubicBezTo>
                    <a:pt x="408" y="220"/>
                    <a:pt x="621" y="160"/>
                    <a:pt x="694" y="72"/>
                  </a:cubicBezTo>
                  <a:cubicBezTo>
                    <a:pt x="694" y="72"/>
                    <a:pt x="424" y="0"/>
                    <a:pt x="223" y="0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050275" y="680000"/>
              <a:ext cx="21825" cy="7200"/>
            </a:xfrm>
            <a:custGeom>
              <a:avLst/>
              <a:gdLst/>
              <a:ahLst/>
              <a:cxnLst/>
              <a:rect l="l" t="t" r="r" b="b"/>
              <a:pathLst>
                <a:path w="873" h="288" extrusionOk="0">
                  <a:moveTo>
                    <a:pt x="194" y="90"/>
                  </a:moveTo>
                  <a:cubicBezTo>
                    <a:pt x="356" y="99"/>
                    <a:pt x="517" y="122"/>
                    <a:pt x="675" y="158"/>
                  </a:cubicBezTo>
                  <a:cubicBezTo>
                    <a:pt x="576" y="185"/>
                    <a:pt x="477" y="198"/>
                    <a:pt x="378" y="198"/>
                  </a:cubicBezTo>
                  <a:cubicBezTo>
                    <a:pt x="230" y="198"/>
                    <a:pt x="126" y="162"/>
                    <a:pt x="95" y="104"/>
                  </a:cubicBezTo>
                  <a:cubicBezTo>
                    <a:pt x="95" y="104"/>
                    <a:pt x="113" y="90"/>
                    <a:pt x="194" y="90"/>
                  </a:cubicBezTo>
                  <a:close/>
                  <a:moveTo>
                    <a:pt x="194" y="0"/>
                  </a:moveTo>
                  <a:cubicBezTo>
                    <a:pt x="99" y="0"/>
                    <a:pt x="41" y="18"/>
                    <a:pt x="18" y="54"/>
                  </a:cubicBezTo>
                  <a:cubicBezTo>
                    <a:pt x="0" y="86"/>
                    <a:pt x="0" y="122"/>
                    <a:pt x="18" y="149"/>
                  </a:cubicBezTo>
                  <a:cubicBezTo>
                    <a:pt x="63" y="238"/>
                    <a:pt x="189" y="288"/>
                    <a:pt x="378" y="288"/>
                  </a:cubicBezTo>
                  <a:cubicBezTo>
                    <a:pt x="567" y="288"/>
                    <a:pt x="792" y="238"/>
                    <a:pt x="855" y="180"/>
                  </a:cubicBezTo>
                  <a:cubicBezTo>
                    <a:pt x="868" y="171"/>
                    <a:pt x="873" y="153"/>
                    <a:pt x="868" y="135"/>
                  </a:cubicBezTo>
                  <a:cubicBezTo>
                    <a:pt x="864" y="122"/>
                    <a:pt x="850" y="108"/>
                    <a:pt x="837" y="104"/>
                  </a:cubicBezTo>
                  <a:cubicBezTo>
                    <a:pt x="819" y="99"/>
                    <a:pt x="419" y="0"/>
                    <a:pt x="194" y="0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056900" y="667175"/>
              <a:ext cx="15650" cy="17575"/>
            </a:xfrm>
            <a:custGeom>
              <a:avLst/>
              <a:gdLst/>
              <a:ahLst/>
              <a:cxnLst/>
              <a:rect l="l" t="t" r="r" b="b"/>
              <a:pathLst>
                <a:path w="626" h="703" extrusionOk="0">
                  <a:moveTo>
                    <a:pt x="113" y="90"/>
                  </a:moveTo>
                  <a:cubicBezTo>
                    <a:pt x="163" y="95"/>
                    <a:pt x="315" y="297"/>
                    <a:pt x="468" y="558"/>
                  </a:cubicBezTo>
                  <a:cubicBezTo>
                    <a:pt x="342" y="482"/>
                    <a:pt x="239" y="378"/>
                    <a:pt x="154" y="261"/>
                  </a:cubicBezTo>
                  <a:cubicBezTo>
                    <a:pt x="118" y="212"/>
                    <a:pt x="100" y="153"/>
                    <a:pt x="113" y="90"/>
                  </a:cubicBezTo>
                  <a:close/>
                  <a:moveTo>
                    <a:pt x="113" y="0"/>
                  </a:moveTo>
                  <a:cubicBezTo>
                    <a:pt x="73" y="0"/>
                    <a:pt x="41" y="27"/>
                    <a:pt x="28" y="68"/>
                  </a:cubicBezTo>
                  <a:cubicBezTo>
                    <a:pt x="1" y="135"/>
                    <a:pt x="19" y="216"/>
                    <a:pt x="77" y="311"/>
                  </a:cubicBezTo>
                  <a:cubicBezTo>
                    <a:pt x="194" y="491"/>
                    <a:pt x="468" y="693"/>
                    <a:pt x="576" y="702"/>
                  </a:cubicBezTo>
                  <a:cubicBezTo>
                    <a:pt x="594" y="702"/>
                    <a:pt x="608" y="693"/>
                    <a:pt x="617" y="680"/>
                  </a:cubicBezTo>
                  <a:cubicBezTo>
                    <a:pt x="626" y="666"/>
                    <a:pt x="626" y="648"/>
                    <a:pt x="617" y="635"/>
                  </a:cubicBezTo>
                  <a:cubicBezTo>
                    <a:pt x="513" y="446"/>
                    <a:pt x="257" y="0"/>
                    <a:pt x="113" y="0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661975" y="802300"/>
              <a:ext cx="177150" cy="80050"/>
            </a:xfrm>
            <a:custGeom>
              <a:avLst/>
              <a:gdLst/>
              <a:ahLst/>
              <a:cxnLst/>
              <a:rect l="l" t="t" r="r" b="b"/>
              <a:pathLst>
                <a:path w="7086" h="3202" extrusionOk="0">
                  <a:moveTo>
                    <a:pt x="7039" y="1"/>
                  </a:moveTo>
                  <a:cubicBezTo>
                    <a:pt x="7032" y="1"/>
                    <a:pt x="7025" y="3"/>
                    <a:pt x="7018" y="7"/>
                  </a:cubicBezTo>
                  <a:lnTo>
                    <a:pt x="36" y="3111"/>
                  </a:lnTo>
                  <a:cubicBezTo>
                    <a:pt x="14" y="3120"/>
                    <a:pt x="0" y="3147"/>
                    <a:pt x="14" y="3174"/>
                  </a:cubicBezTo>
                  <a:cubicBezTo>
                    <a:pt x="18" y="3188"/>
                    <a:pt x="36" y="3201"/>
                    <a:pt x="54" y="3201"/>
                  </a:cubicBezTo>
                  <a:cubicBezTo>
                    <a:pt x="59" y="3201"/>
                    <a:pt x="68" y="3197"/>
                    <a:pt x="72" y="3197"/>
                  </a:cubicBezTo>
                  <a:lnTo>
                    <a:pt x="7054" y="88"/>
                  </a:lnTo>
                  <a:cubicBezTo>
                    <a:pt x="7076" y="79"/>
                    <a:pt x="7085" y="52"/>
                    <a:pt x="7076" y="30"/>
                  </a:cubicBezTo>
                  <a:cubicBezTo>
                    <a:pt x="7070" y="11"/>
                    <a:pt x="7055" y="1"/>
                    <a:pt x="7039" y="1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015075" y="553975"/>
              <a:ext cx="89425" cy="16925"/>
            </a:xfrm>
            <a:custGeom>
              <a:avLst/>
              <a:gdLst/>
              <a:ahLst/>
              <a:cxnLst/>
              <a:rect l="l" t="t" r="r" b="b"/>
              <a:pathLst>
                <a:path w="3577" h="677" extrusionOk="0">
                  <a:moveTo>
                    <a:pt x="29" y="0"/>
                  </a:moveTo>
                  <a:cubicBezTo>
                    <a:pt x="24" y="0"/>
                    <a:pt x="18" y="3"/>
                    <a:pt x="14" y="7"/>
                  </a:cubicBezTo>
                  <a:cubicBezTo>
                    <a:pt x="0" y="16"/>
                    <a:pt x="0" y="30"/>
                    <a:pt x="14" y="43"/>
                  </a:cubicBezTo>
                  <a:cubicBezTo>
                    <a:pt x="14" y="43"/>
                    <a:pt x="23" y="52"/>
                    <a:pt x="45" y="75"/>
                  </a:cubicBezTo>
                  <a:cubicBezTo>
                    <a:pt x="63" y="93"/>
                    <a:pt x="90" y="124"/>
                    <a:pt x="135" y="160"/>
                  </a:cubicBezTo>
                  <a:cubicBezTo>
                    <a:pt x="185" y="205"/>
                    <a:pt x="239" y="241"/>
                    <a:pt x="293" y="277"/>
                  </a:cubicBezTo>
                  <a:cubicBezTo>
                    <a:pt x="324" y="300"/>
                    <a:pt x="360" y="322"/>
                    <a:pt x="396" y="340"/>
                  </a:cubicBezTo>
                  <a:lnTo>
                    <a:pt x="513" y="398"/>
                  </a:lnTo>
                  <a:cubicBezTo>
                    <a:pt x="558" y="421"/>
                    <a:pt x="603" y="434"/>
                    <a:pt x="648" y="452"/>
                  </a:cubicBezTo>
                  <a:lnTo>
                    <a:pt x="720" y="479"/>
                  </a:lnTo>
                  <a:lnTo>
                    <a:pt x="796" y="502"/>
                  </a:lnTo>
                  <a:cubicBezTo>
                    <a:pt x="900" y="538"/>
                    <a:pt x="1008" y="565"/>
                    <a:pt x="1120" y="587"/>
                  </a:cubicBezTo>
                  <a:cubicBezTo>
                    <a:pt x="1233" y="610"/>
                    <a:pt x="1350" y="628"/>
                    <a:pt x="1471" y="641"/>
                  </a:cubicBezTo>
                  <a:cubicBezTo>
                    <a:pt x="1593" y="659"/>
                    <a:pt x="1714" y="668"/>
                    <a:pt x="1836" y="673"/>
                  </a:cubicBezTo>
                  <a:cubicBezTo>
                    <a:pt x="1899" y="675"/>
                    <a:pt x="1960" y="676"/>
                    <a:pt x="2022" y="676"/>
                  </a:cubicBezTo>
                  <a:cubicBezTo>
                    <a:pt x="2083" y="676"/>
                    <a:pt x="2144" y="675"/>
                    <a:pt x="2204" y="673"/>
                  </a:cubicBezTo>
                  <a:cubicBezTo>
                    <a:pt x="2326" y="668"/>
                    <a:pt x="2443" y="659"/>
                    <a:pt x="2560" y="650"/>
                  </a:cubicBezTo>
                  <a:cubicBezTo>
                    <a:pt x="2672" y="641"/>
                    <a:pt x="2785" y="628"/>
                    <a:pt x="2888" y="610"/>
                  </a:cubicBezTo>
                  <a:cubicBezTo>
                    <a:pt x="2992" y="592"/>
                    <a:pt x="3091" y="574"/>
                    <a:pt x="3181" y="551"/>
                  </a:cubicBezTo>
                  <a:lnTo>
                    <a:pt x="3311" y="515"/>
                  </a:lnTo>
                  <a:lnTo>
                    <a:pt x="3424" y="470"/>
                  </a:lnTo>
                  <a:cubicBezTo>
                    <a:pt x="3460" y="452"/>
                    <a:pt x="3487" y="443"/>
                    <a:pt x="3522" y="421"/>
                  </a:cubicBezTo>
                  <a:cubicBezTo>
                    <a:pt x="3554" y="398"/>
                    <a:pt x="3572" y="367"/>
                    <a:pt x="3576" y="327"/>
                  </a:cubicBezTo>
                  <a:cubicBezTo>
                    <a:pt x="3576" y="277"/>
                    <a:pt x="3558" y="232"/>
                    <a:pt x="3522" y="196"/>
                  </a:cubicBezTo>
                  <a:cubicBezTo>
                    <a:pt x="3514" y="187"/>
                    <a:pt x="3505" y="174"/>
                    <a:pt x="3491" y="165"/>
                  </a:cubicBezTo>
                  <a:cubicBezTo>
                    <a:pt x="3487" y="160"/>
                    <a:pt x="3480" y="158"/>
                    <a:pt x="3473" y="158"/>
                  </a:cubicBezTo>
                  <a:cubicBezTo>
                    <a:pt x="3466" y="158"/>
                    <a:pt x="3460" y="160"/>
                    <a:pt x="3455" y="165"/>
                  </a:cubicBezTo>
                  <a:cubicBezTo>
                    <a:pt x="3446" y="174"/>
                    <a:pt x="3446" y="192"/>
                    <a:pt x="3455" y="201"/>
                  </a:cubicBezTo>
                  <a:cubicBezTo>
                    <a:pt x="3464" y="210"/>
                    <a:pt x="3473" y="219"/>
                    <a:pt x="3482" y="232"/>
                  </a:cubicBezTo>
                  <a:cubicBezTo>
                    <a:pt x="3505" y="255"/>
                    <a:pt x="3518" y="291"/>
                    <a:pt x="3522" y="322"/>
                  </a:cubicBezTo>
                  <a:cubicBezTo>
                    <a:pt x="3518" y="345"/>
                    <a:pt x="3505" y="363"/>
                    <a:pt x="3487" y="371"/>
                  </a:cubicBezTo>
                  <a:cubicBezTo>
                    <a:pt x="3464" y="385"/>
                    <a:pt x="3428" y="398"/>
                    <a:pt x="3392" y="416"/>
                  </a:cubicBezTo>
                  <a:lnTo>
                    <a:pt x="3284" y="448"/>
                  </a:lnTo>
                  <a:lnTo>
                    <a:pt x="3163" y="479"/>
                  </a:lnTo>
                  <a:cubicBezTo>
                    <a:pt x="3073" y="497"/>
                    <a:pt x="2974" y="520"/>
                    <a:pt x="2875" y="533"/>
                  </a:cubicBezTo>
                  <a:cubicBezTo>
                    <a:pt x="2771" y="547"/>
                    <a:pt x="2659" y="556"/>
                    <a:pt x="2546" y="565"/>
                  </a:cubicBezTo>
                  <a:cubicBezTo>
                    <a:pt x="2434" y="578"/>
                    <a:pt x="2317" y="578"/>
                    <a:pt x="2200" y="583"/>
                  </a:cubicBezTo>
                  <a:lnTo>
                    <a:pt x="2020" y="583"/>
                  </a:lnTo>
                  <a:lnTo>
                    <a:pt x="1836" y="578"/>
                  </a:lnTo>
                  <a:cubicBezTo>
                    <a:pt x="1719" y="574"/>
                    <a:pt x="1597" y="565"/>
                    <a:pt x="1480" y="556"/>
                  </a:cubicBezTo>
                  <a:cubicBezTo>
                    <a:pt x="1359" y="542"/>
                    <a:pt x="1246" y="524"/>
                    <a:pt x="1134" y="506"/>
                  </a:cubicBezTo>
                  <a:lnTo>
                    <a:pt x="972" y="470"/>
                  </a:lnTo>
                  <a:cubicBezTo>
                    <a:pt x="918" y="457"/>
                    <a:pt x="868" y="443"/>
                    <a:pt x="814" y="430"/>
                  </a:cubicBezTo>
                  <a:lnTo>
                    <a:pt x="742" y="407"/>
                  </a:lnTo>
                  <a:lnTo>
                    <a:pt x="675" y="385"/>
                  </a:lnTo>
                  <a:cubicBezTo>
                    <a:pt x="630" y="367"/>
                    <a:pt x="580" y="349"/>
                    <a:pt x="544" y="336"/>
                  </a:cubicBezTo>
                  <a:lnTo>
                    <a:pt x="423" y="277"/>
                  </a:lnTo>
                  <a:cubicBezTo>
                    <a:pt x="387" y="259"/>
                    <a:pt x="355" y="241"/>
                    <a:pt x="324" y="223"/>
                  </a:cubicBezTo>
                  <a:cubicBezTo>
                    <a:pt x="266" y="192"/>
                    <a:pt x="216" y="156"/>
                    <a:pt x="167" y="115"/>
                  </a:cubicBezTo>
                  <a:cubicBezTo>
                    <a:pt x="126" y="84"/>
                    <a:pt x="99" y="57"/>
                    <a:pt x="77" y="34"/>
                  </a:cubicBezTo>
                  <a:lnTo>
                    <a:pt x="45" y="7"/>
                  </a:lnTo>
                  <a:cubicBezTo>
                    <a:pt x="41" y="3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101225" y="548975"/>
              <a:ext cx="25425" cy="11450"/>
            </a:xfrm>
            <a:custGeom>
              <a:avLst/>
              <a:gdLst/>
              <a:ahLst/>
              <a:cxnLst/>
              <a:rect l="l" t="t" r="r" b="b"/>
              <a:pathLst>
                <a:path w="1017" h="458" extrusionOk="0">
                  <a:moveTo>
                    <a:pt x="976" y="0"/>
                  </a:moveTo>
                  <a:cubicBezTo>
                    <a:pt x="963" y="0"/>
                    <a:pt x="949" y="14"/>
                    <a:pt x="954" y="27"/>
                  </a:cubicBezTo>
                  <a:cubicBezTo>
                    <a:pt x="954" y="27"/>
                    <a:pt x="954" y="45"/>
                    <a:pt x="958" y="77"/>
                  </a:cubicBezTo>
                  <a:cubicBezTo>
                    <a:pt x="954" y="95"/>
                    <a:pt x="958" y="108"/>
                    <a:pt x="954" y="131"/>
                  </a:cubicBezTo>
                  <a:cubicBezTo>
                    <a:pt x="949" y="153"/>
                    <a:pt x="940" y="171"/>
                    <a:pt x="936" y="194"/>
                  </a:cubicBezTo>
                  <a:cubicBezTo>
                    <a:pt x="922" y="216"/>
                    <a:pt x="909" y="239"/>
                    <a:pt x="891" y="257"/>
                  </a:cubicBezTo>
                  <a:cubicBezTo>
                    <a:pt x="882" y="266"/>
                    <a:pt x="868" y="275"/>
                    <a:pt x="859" y="279"/>
                  </a:cubicBezTo>
                  <a:cubicBezTo>
                    <a:pt x="846" y="288"/>
                    <a:pt x="832" y="297"/>
                    <a:pt x="819" y="302"/>
                  </a:cubicBezTo>
                  <a:cubicBezTo>
                    <a:pt x="805" y="311"/>
                    <a:pt x="792" y="315"/>
                    <a:pt x="778" y="320"/>
                  </a:cubicBezTo>
                  <a:lnTo>
                    <a:pt x="724" y="333"/>
                  </a:lnTo>
                  <a:cubicBezTo>
                    <a:pt x="688" y="342"/>
                    <a:pt x="652" y="351"/>
                    <a:pt x="616" y="351"/>
                  </a:cubicBezTo>
                  <a:lnTo>
                    <a:pt x="508" y="365"/>
                  </a:lnTo>
                  <a:cubicBezTo>
                    <a:pt x="486" y="368"/>
                    <a:pt x="462" y="371"/>
                    <a:pt x="436" y="371"/>
                  </a:cubicBezTo>
                  <a:cubicBezTo>
                    <a:pt x="426" y="371"/>
                    <a:pt x="415" y="370"/>
                    <a:pt x="405" y="369"/>
                  </a:cubicBezTo>
                  <a:lnTo>
                    <a:pt x="306" y="369"/>
                  </a:lnTo>
                  <a:cubicBezTo>
                    <a:pt x="295" y="371"/>
                    <a:pt x="285" y="371"/>
                    <a:pt x="276" y="371"/>
                  </a:cubicBezTo>
                  <a:cubicBezTo>
                    <a:pt x="256" y="371"/>
                    <a:pt x="237" y="369"/>
                    <a:pt x="216" y="369"/>
                  </a:cubicBezTo>
                  <a:cubicBezTo>
                    <a:pt x="108" y="356"/>
                    <a:pt x="32" y="356"/>
                    <a:pt x="32" y="356"/>
                  </a:cubicBezTo>
                  <a:cubicBezTo>
                    <a:pt x="18" y="356"/>
                    <a:pt x="9" y="360"/>
                    <a:pt x="5" y="374"/>
                  </a:cubicBezTo>
                  <a:cubicBezTo>
                    <a:pt x="0" y="387"/>
                    <a:pt x="9" y="401"/>
                    <a:pt x="23" y="405"/>
                  </a:cubicBezTo>
                  <a:cubicBezTo>
                    <a:pt x="23" y="405"/>
                    <a:pt x="99" y="419"/>
                    <a:pt x="211" y="441"/>
                  </a:cubicBezTo>
                  <a:cubicBezTo>
                    <a:pt x="238" y="446"/>
                    <a:pt x="270" y="450"/>
                    <a:pt x="301" y="450"/>
                  </a:cubicBezTo>
                  <a:cubicBezTo>
                    <a:pt x="337" y="450"/>
                    <a:pt x="369" y="455"/>
                    <a:pt x="405" y="455"/>
                  </a:cubicBezTo>
                  <a:cubicBezTo>
                    <a:pt x="425" y="457"/>
                    <a:pt x="444" y="458"/>
                    <a:pt x="463" y="458"/>
                  </a:cubicBezTo>
                  <a:cubicBezTo>
                    <a:pt x="481" y="458"/>
                    <a:pt x="499" y="457"/>
                    <a:pt x="517" y="455"/>
                  </a:cubicBezTo>
                  <a:lnTo>
                    <a:pt x="634" y="441"/>
                  </a:lnTo>
                  <a:cubicBezTo>
                    <a:pt x="675" y="437"/>
                    <a:pt x="711" y="428"/>
                    <a:pt x="747" y="419"/>
                  </a:cubicBezTo>
                  <a:lnTo>
                    <a:pt x="801" y="405"/>
                  </a:lnTo>
                  <a:cubicBezTo>
                    <a:pt x="819" y="396"/>
                    <a:pt x="841" y="387"/>
                    <a:pt x="859" y="378"/>
                  </a:cubicBezTo>
                  <a:cubicBezTo>
                    <a:pt x="873" y="374"/>
                    <a:pt x="891" y="360"/>
                    <a:pt x="909" y="351"/>
                  </a:cubicBezTo>
                  <a:cubicBezTo>
                    <a:pt x="922" y="338"/>
                    <a:pt x="936" y="324"/>
                    <a:pt x="949" y="311"/>
                  </a:cubicBezTo>
                  <a:cubicBezTo>
                    <a:pt x="972" y="284"/>
                    <a:pt x="990" y="252"/>
                    <a:pt x="1003" y="221"/>
                  </a:cubicBezTo>
                  <a:cubicBezTo>
                    <a:pt x="1008" y="203"/>
                    <a:pt x="1017" y="189"/>
                    <a:pt x="1017" y="176"/>
                  </a:cubicBezTo>
                  <a:cubicBezTo>
                    <a:pt x="1017" y="162"/>
                    <a:pt x="1017" y="149"/>
                    <a:pt x="1017" y="135"/>
                  </a:cubicBezTo>
                  <a:cubicBezTo>
                    <a:pt x="1017" y="113"/>
                    <a:pt x="1017" y="90"/>
                    <a:pt x="1012" y="68"/>
                  </a:cubicBezTo>
                  <a:cubicBezTo>
                    <a:pt x="1003" y="36"/>
                    <a:pt x="999" y="18"/>
                    <a:pt x="999" y="18"/>
                  </a:cubicBezTo>
                  <a:cubicBezTo>
                    <a:pt x="999" y="5"/>
                    <a:pt x="985" y="0"/>
                    <a:pt x="976" y="0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111775" y="540650"/>
              <a:ext cx="14650" cy="9800"/>
            </a:xfrm>
            <a:custGeom>
              <a:avLst/>
              <a:gdLst/>
              <a:ahLst/>
              <a:cxnLst/>
              <a:rect l="l" t="t" r="r" b="b"/>
              <a:pathLst>
                <a:path w="586" h="392" extrusionOk="0">
                  <a:moveTo>
                    <a:pt x="235" y="95"/>
                  </a:moveTo>
                  <a:cubicBezTo>
                    <a:pt x="253" y="99"/>
                    <a:pt x="280" y="95"/>
                    <a:pt x="289" y="104"/>
                  </a:cubicBezTo>
                  <a:cubicBezTo>
                    <a:pt x="320" y="108"/>
                    <a:pt x="347" y="122"/>
                    <a:pt x="370" y="140"/>
                  </a:cubicBezTo>
                  <a:lnTo>
                    <a:pt x="406" y="167"/>
                  </a:lnTo>
                  <a:lnTo>
                    <a:pt x="437" y="198"/>
                  </a:lnTo>
                  <a:cubicBezTo>
                    <a:pt x="469" y="234"/>
                    <a:pt x="491" y="270"/>
                    <a:pt x="514" y="311"/>
                  </a:cubicBezTo>
                  <a:lnTo>
                    <a:pt x="523" y="333"/>
                  </a:lnTo>
                  <a:lnTo>
                    <a:pt x="437" y="333"/>
                  </a:lnTo>
                  <a:cubicBezTo>
                    <a:pt x="410" y="333"/>
                    <a:pt x="383" y="324"/>
                    <a:pt x="356" y="324"/>
                  </a:cubicBezTo>
                  <a:cubicBezTo>
                    <a:pt x="325" y="324"/>
                    <a:pt x="293" y="315"/>
                    <a:pt x="266" y="311"/>
                  </a:cubicBezTo>
                  <a:cubicBezTo>
                    <a:pt x="230" y="302"/>
                    <a:pt x="203" y="288"/>
                    <a:pt x="172" y="275"/>
                  </a:cubicBezTo>
                  <a:cubicBezTo>
                    <a:pt x="145" y="261"/>
                    <a:pt x="122" y="243"/>
                    <a:pt x="104" y="216"/>
                  </a:cubicBezTo>
                  <a:cubicBezTo>
                    <a:pt x="95" y="194"/>
                    <a:pt x="100" y="167"/>
                    <a:pt x="113" y="149"/>
                  </a:cubicBezTo>
                  <a:cubicBezTo>
                    <a:pt x="136" y="126"/>
                    <a:pt x="163" y="108"/>
                    <a:pt x="190" y="104"/>
                  </a:cubicBezTo>
                  <a:cubicBezTo>
                    <a:pt x="203" y="99"/>
                    <a:pt x="221" y="95"/>
                    <a:pt x="235" y="95"/>
                  </a:cubicBezTo>
                  <a:close/>
                  <a:moveTo>
                    <a:pt x="244" y="0"/>
                  </a:moveTo>
                  <a:cubicBezTo>
                    <a:pt x="221" y="0"/>
                    <a:pt x="194" y="5"/>
                    <a:pt x="172" y="9"/>
                  </a:cubicBezTo>
                  <a:cubicBezTo>
                    <a:pt x="122" y="23"/>
                    <a:pt x="77" y="50"/>
                    <a:pt x="46" y="86"/>
                  </a:cubicBezTo>
                  <a:cubicBezTo>
                    <a:pt x="10" y="135"/>
                    <a:pt x="1" y="198"/>
                    <a:pt x="28" y="248"/>
                  </a:cubicBezTo>
                  <a:cubicBezTo>
                    <a:pt x="55" y="293"/>
                    <a:pt x="91" y="324"/>
                    <a:pt x="136" y="347"/>
                  </a:cubicBezTo>
                  <a:cubicBezTo>
                    <a:pt x="154" y="356"/>
                    <a:pt x="172" y="365"/>
                    <a:pt x="190" y="369"/>
                  </a:cubicBezTo>
                  <a:lnTo>
                    <a:pt x="248" y="383"/>
                  </a:lnTo>
                  <a:cubicBezTo>
                    <a:pt x="280" y="387"/>
                    <a:pt x="316" y="392"/>
                    <a:pt x="352" y="392"/>
                  </a:cubicBezTo>
                  <a:lnTo>
                    <a:pt x="437" y="392"/>
                  </a:lnTo>
                  <a:lnTo>
                    <a:pt x="500" y="387"/>
                  </a:lnTo>
                  <a:cubicBezTo>
                    <a:pt x="518" y="383"/>
                    <a:pt x="532" y="383"/>
                    <a:pt x="545" y="378"/>
                  </a:cubicBezTo>
                  <a:lnTo>
                    <a:pt x="559" y="378"/>
                  </a:lnTo>
                  <a:lnTo>
                    <a:pt x="559" y="374"/>
                  </a:lnTo>
                  <a:lnTo>
                    <a:pt x="563" y="374"/>
                  </a:lnTo>
                  <a:cubicBezTo>
                    <a:pt x="577" y="369"/>
                    <a:pt x="586" y="356"/>
                    <a:pt x="581" y="342"/>
                  </a:cubicBezTo>
                  <a:lnTo>
                    <a:pt x="568" y="288"/>
                  </a:lnTo>
                  <a:cubicBezTo>
                    <a:pt x="550" y="234"/>
                    <a:pt x="527" y="189"/>
                    <a:pt x="491" y="149"/>
                  </a:cubicBezTo>
                  <a:lnTo>
                    <a:pt x="460" y="108"/>
                  </a:lnTo>
                  <a:cubicBezTo>
                    <a:pt x="446" y="95"/>
                    <a:pt x="433" y="81"/>
                    <a:pt x="419" y="68"/>
                  </a:cubicBezTo>
                  <a:cubicBezTo>
                    <a:pt x="388" y="41"/>
                    <a:pt x="347" y="23"/>
                    <a:pt x="307" y="9"/>
                  </a:cubicBezTo>
                  <a:cubicBezTo>
                    <a:pt x="284" y="5"/>
                    <a:pt x="266" y="0"/>
                    <a:pt x="244" y="0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216725" y="770150"/>
              <a:ext cx="17000" cy="6225"/>
            </a:xfrm>
            <a:custGeom>
              <a:avLst/>
              <a:gdLst/>
              <a:ahLst/>
              <a:cxnLst/>
              <a:rect l="l" t="t" r="r" b="b"/>
              <a:pathLst>
                <a:path w="680" h="249" extrusionOk="0">
                  <a:moveTo>
                    <a:pt x="504" y="0"/>
                  </a:moveTo>
                  <a:cubicBezTo>
                    <a:pt x="442" y="0"/>
                    <a:pt x="381" y="11"/>
                    <a:pt x="324" y="33"/>
                  </a:cubicBezTo>
                  <a:cubicBezTo>
                    <a:pt x="279" y="47"/>
                    <a:pt x="234" y="65"/>
                    <a:pt x="194" y="87"/>
                  </a:cubicBezTo>
                  <a:cubicBezTo>
                    <a:pt x="158" y="105"/>
                    <a:pt x="126" y="128"/>
                    <a:pt x="90" y="150"/>
                  </a:cubicBezTo>
                  <a:cubicBezTo>
                    <a:pt x="59" y="173"/>
                    <a:pt x="27" y="200"/>
                    <a:pt x="5" y="231"/>
                  </a:cubicBezTo>
                  <a:cubicBezTo>
                    <a:pt x="0" y="236"/>
                    <a:pt x="0" y="240"/>
                    <a:pt x="5" y="245"/>
                  </a:cubicBezTo>
                  <a:cubicBezTo>
                    <a:pt x="7" y="247"/>
                    <a:pt x="9" y="248"/>
                    <a:pt x="11" y="248"/>
                  </a:cubicBezTo>
                  <a:cubicBezTo>
                    <a:pt x="14" y="248"/>
                    <a:pt x="16" y="247"/>
                    <a:pt x="18" y="245"/>
                  </a:cubicBezTo>
                  <a:lnTo>
                    <a:pt x="45" y="227"/>
                  </a:lnTo>
                  <a:cubicBezTo>
                    <a:pt x="68" y="209"/>
                    <a:pt x="90" y="195"/>
                    <a:pt x="113" y="182"/>
                  </a:cubicBezTo>
                  <a:cubicBezTo>
                    <a:pt x="149" y="164"/>
                    <a:pt x="180" y="146"/>
                    <a:pt x="216" y="132"/>
                  </a:cubicBezTo>
                  <a:cubicBezTo>
                    <a:pt x="257" y="110"/>
                    <a:pt x="297" y="96"/>
                    <a:pt x="342" y="83"/>
                  </a:cubicBezTo>
                  <a:cubicBezTo>
                    <a:pt x="382" y="69"/>
                    <a:pt x="423" y="56"/>
                    <a:pt x="468" y="47"/>
                  </a:cubicBezTo>
                  <a:cubicBezTo>
                    <a:pt x="504" y="38"/>
                    <a:pt x="540" y="38"/>
                    <a:pt x="580" y="38"/>
                  </a:cubicBezTo>
                  <a:cubicBezTo>
                    <a:pt x="594" y="38"/>
                    <a:pt x="607" y="42"/>
                    <a:pt x="621" y="47"/>
                  </a:cubicBezTo>
                  <a:cubicBezTo>
                    <a:pt x="634" y="51"/>
                    <a:pt x="639" y="56"/>
                    <a:pt x="648" y="60"/>
                  </a:cubicBezTo>
                  <a:lnTo>
                    <a:pt x="670" y="83"/>
                  </a:lnTo>
                  <a:cubicBezTo>
                    <a:pt x="670" y="87"/>
                    <a:pt x="675" y="87"/>
                    <a:pt x="679" y="87"/>
                  </a:cubicBezTo>
                  <a:cubicBezTo>
                    <a:pt x="679" y="87"/>
                    <a:pt x="679" y="83"/>
                    <a:pt x="679" y="78"/>
                  </a:cubicBezTo>
                  <a:lnTo>
                    <a:pt x="666" y="51"/>
                  </a:lnTo>
                  <a:cubicBezTo>
                    <a:pt x="643" y="29"/>
                    <a:pt x="616" y="11"/>
                    <a:pt x="585" y="6"/>
                  </a:cubicBezTo>
                  <a:cubicBezTo>
                    <a:pt x="558" y="2"/>
                    <a:pt x="531" y="0"/>
                    <a:pt x="504" y="0"/>
                  </a:cubicBezTo>
                  <a:close/>
                </a:path>
              </a:pathLst>
            </a:custGeom>
            <a:solidFill>
              <a:srgbClr val="F9B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195800" y="754900"/>
              <a:ext cx="36225" cy="13100"/>
            </a:xfrm>
            <a:custGeom>
              <a:avLst/>
              <a:gdLst/>
              <a:ahLst/>
              <a:cxnLst/>
              <a:rect l="l" t="t" r="r" b="b"/>
              <a:pathLst>
                <a:path w="1449" h="524" extrusionOk="0">
                  <a:moveTo>
                    <a:pt x="1201" y="0"/>
                  </a:moveTo>
                  <a:cubicBezTo>
                    <a:pt x="1165" y="0"/>
                    <a:pt x="1125" y="0"/>
                    <a:pt x="1085" y="5"/>
                  </a:cubicBezTo>
                  <a:cubicBezTo>
                    <a:pt x="1040" y="5"/>
                    <a:pt x="995" y="9"/>
                    <a:pt x="954" y="18"/>
                  </a:cubicBezTo>
                  <a:cubicBezTo>
                    <a:pt x="905" y="27"/>
                    <a:pt x="860" y="32"/>
                    <a:pt x="810" y="45"/>
                  </a:cubicBezTo>
                  <a:cubicBezTo>
                    <a:pt x="765" y="59"/>
                    <a:pt x="716" y="72"/>
                    <a:pt x="671" y="86"/>
                  </a:cubicBezTo>
                  <a:cubicBezTo>
                    <a:pt x="576" y="117"/>
                    <a:pt x="491" y="153"/>
                    <a:pt x="405" y="198"/>
                  </a:cubicBezTo>
                  <a:cubicBezTo>
                    <a:pt x="329" y="239"/>
                    <a:pt x="257" y="284"/>
                    <a:pt x="189" y="333"/>
                  </a:cubicBezTo>
                  <a:cubicBezTo>
                    <a:pt x="140" y="369"/>
                    <a:pt x="95" y="405"/>
                    <a:pt x="50" y="446"/>
                  </a:cubicBezTo>
                  <a:cubicBezTo>
                    <a:pt x="36" y="463"/>
                    <a:pt x="18" y="477"/>
                    <a:pt x="5" y="495"/>
                  </a:cubicBezTo>
                  <a:cubicBezTo>
                    <a:pt x="0" y="504"/>
                    <a:pt x="0" y="508"/>
                    <a:pt x="5" y="517"/>
                  </a:cubicBezTo>
                  <a:cubicBezTo>
                    <a:pt x="8" y="521"/>
                    <a:pt x="13" y="524"/>
                    <a:pt x="20" y="524"/>
                  </a:cubicBezTo>
                  <a:cubicBezTo>
                    <a:pt x="22" y="524"/>
                    <a:pt x="25" y="523"/>
                    <a:pt x="27" y="522"/>
                  </a:cubicBezTo>
                  <a:cubicBezTo>
                    <a:pt x="27" y="522"/>
                    <a:pt x="104" y="463"/>
                    <a:pt x="230" y="392"/>
                  </a:cubicBezTo>
                  <a:cubicBezTo>
                    <a:pt x="288" y="356"/>
                    <a:pt x="365" y="320"/>
                    <a:pt x="446" y="279"/>
                  </a:cubicBezTo>
                  <a:cubicBezTo>
                    <a:pt x="486" y="261"/>
                    <a:pt x="527" y="243"/>
                    <a:pt x="572" y="221"/>
                  </a:cubicBezTo>
                  <a:cubicBezTo>
                    <a:pt x="612" y="203"/>
                    <a:pt x="657" y="189"/>
                    <a:pt x="702" y="171"/>
                  </a:cubicBezTo>
                  <a:cubicBezTo>
                    <a:pt x="747" y="153"/>
                    <a:pt x="792" y="144"/>
                    <a:pt x="837" y="126"/>
                  </a:cubicBezTo>
                  <a:cubicBezTo>
                    <a:pt x="878" y="113"/>
                    <a:pt x="927" y="104"/>
                    <a:pt x="968" y="95"/>
                  </a:cubicBezTo>
                  <a:cubicBezTo>
                    <a:pt x="1013" y="81"/>
                    <a:pt x="1053" y="72"/>
                    <a:pt x="1094" y="68"/>
                  </a:cubicBezTo>
                  <a:cubicBezTo>
                    <a:pt x="1129" y="59"/>
                    <a:pt x="1170" y="50"/>
                    <a:pt x="1206" y="45"/>
                  </a:cubicBezTo>
                  <a:cubicBezTo>
                    <a:pt x="1242" y="45"/>
                    <a:pt x="1273" y="36"/>
                    <a:pt x="1305" y="36"/>
                  </a:cubicBezTo>
                  <a:lnTo>
                    <a:pt x="1381" y="27"/>
                  </a:lnTo>
                  <a:lnTo>
                    <a:pt x="1449" y="23"/>
                  </a:lnTo>
                  <a:lnTo>
                    <a:pt x="1449" y="18"/>
                  </a:lnTo>
                  <a:lnTo>
                    <a:pt x="1381" y="9"/>
                  </a:lnTo>
                  <a:cubicBezTo>
                    <a:pt x="1323" y="0"/>
                    <a:pt x="1264" y="0"/>
                    <a:pt x="1201" y="0"/>
                  </a:cubicBezTo>
                  <a:close/>
                </a:path>
              </a:pathLst>
            </a:custGeom>
            <a:solidFill>
              <a:srgbClr val="F9B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146525" y="712575"/>
              <a:ext cx="59750" cy="57425"/>
            </a:xfrm>
            <a:custGeom>
              <a:avLst/>
              <a:gdLst/>
              <a:ahLst/>
              <a:cxnLst/>
              <a:rect l="l" t="t" r="r" b="b"/>
              <a:pathLst>
                <a:path w="2390" h="2297" extrusionOk="0">
                  <a:moveTo>
                    <a:pt x="2365" y="0"/>
                  </a:moveTo>
                  <a:cubicBezTo>
                    <a:pt x="2355" y="0"/>
                    <a:pt x="2348" y="9"/>
                    <a:pt x="2345" y="20"/>
                  </a:cubicBezTo>
                  <a:lnTo>
                    <a:pt x="2336" y="51"/>
                  </a:lnTo>
                  <a:cubicBezTo>
                    <a:pt x="2331" y="87"/>
                    <a:pt x="2318" y="119"/>
                    <a:pt x="2309" y="150"/>
                  </a:cubicBezTo>
                  <a:cubicBezTo>
                    <a:pt x="2300" y="173"/>
                    <a:pt x="2291" y="195"/>
                    <a:pt x="2282" y="218"/>
                  </a:cubicBezTo>
                  <a:cubicBezTo>
                    <a:pt x="2268" y="245"/>
                    <a:pt x="2255" y="272"/>
                    <a:pt x="2241" y="294"/>
                  </a:cubicBezTo>
                  <a:cubicBezTo>
                    <a:pt x="2210" y="357"/>
                    <a:pt x="2169" y="411"/>
                    <a:pt x="2129" y="470"/>
                  </a:cubicBezTo>
                  <a:cubicBezTo>
                    <a:pt x="2079" y="528"/>
                    <a:pt x="2030" y="595"/>
                    <a:pt x="1967" y="654"/>
                  </a:cubicBezTo>
                  <a:cubicBezTo>
                    <a:pt x="1904" y="721"/>
                    <a:pt x="1836" y="789"/>
                    <a:pt x="1764" y="847"/>
                  </a:cubicBezTo>
                  <a:cubicBezTo>
                    <a:pt x="1692" y="906"/>
                    <a:pt x="1607" y="964"/>
                    <a:pt x="1521" y="1018"/>
                  </a:cubicBezTo>
                  <a:lnTo>
                    <a:pt x="1391" y="1099"/>
                  </a:lnTo>
                  <a:lnTo>
                    <a:pt x="1256" y="1180"/>
                  </a:lnTo>
                  <a:cubicBezTo>
                    <a:pt x="1171" y="1234"/>
                    <a:pt x="1076" y="1279"/>
                    <a:pt x="986" y="1333"/>
                  </a:cubicBezTo>
                  <a:cubicBezTo>
                    <a:pt x="901" y="1383"/>
                    <a:pt x="806" y="1432"/>
                    <a:pt x="730" y="1486"/>
                  </a:cubicBezTo>
                  <a:cubicBezTo>
                    <a:pt x="649" y="1545"/>
                    <a:pt x="568" y="1594"/>
                    <a:pt x="496" y="1657"/>
                  </a:cubicBezTo>
                  <a:lnTo>
                    <a:pt x="397" y="1743"/>
                  </a:lnTo>
                  <a:lnTo>
                    <a:pt x="307" y="1828"/>
                  </a:lnTo>
                  <a:cubicBezTo>
                    <a:pt x="257" y="1882"/>
                    <a:pt x="212" y="1936"/>
                    <a:pt x="167" y="1995"/>
                  </a:cubicBezTo>
                  <a:cubicBezTo>
                    <a:pt x="131" y="2040"/>
                    <a:pt x="100" y="2085"/>
                    <a:pt x="73" y="2134"/>
                  </a:cubicBezTo>
                  <a:cubicBezTo>
                    <a:pt x="55" y="2165"/>
                    <a:pt x="37" y="2197"/>
                    <a:pt x="23" y="2228"/>
                  </a:cubicBezTo>
                  <a:cubicBezTo>
                    <a:pt x="14" y="2237"/>
                    <a:pt x="10" y="2251"/>
                    <a:pt x="5" y="2264"/>
                  </a:cubicBezTo>
                  <a:cubicBezTo>
                    <a:pt x="1" y="2273"/>
                    <a:pt x="5" y="2287"/>
                    <a:pt x="14" y="2291"/>
                  </a:cubicBezTo>
                  <a:cubicBezTo>
                    <a:pt x="19" y="2295"/>
                    <a:pt x="24" y="2296"/>
                    <a:pt x="28" y="2296"/>
                  </a:cubicBezTo>
                  <a:cubicBezTo>
                    <a:pt x="36" y="2296"/>
                    <a:pt x="43" y="2291"/>
                    <a:pt x="46" y="2282"/>
                  </a:cubicBezTo>
                  <a:cubicBezTo>
                    <a:pt x="46" y="2282"/>
                    <a:pt x="55" y="2273"/>
                    <a:pt x="68" y="2255"/>
                  </a:cubicBezTo>
                  <a:cubicBezTo>
                    <a:pt x="82" y="2233"/>
                    <a:pt x="104" y="2206"/>
                    <a:pt x="127" y="2170"/>
                  </a:cubicBezTo>
                  <a:cubicBezTo>
                    <a:pt x="154" y="2134"/>
                    <a:pt x="185" y="2089"/>
                    <a:pt x="230" y="2044"/>
                  </a:cubicBezTo>
                  <a:cubicBezTo>
                    <a:pt x="275" y="1999"/>
                    <a:pt x="316" y="1945"/>
                    <a:pt x="374" y="1891"/>
                  </a:cubicBezTo>
                  <a:lnTo>
                    <a:pt x="460" y="1810"/>
                  </a:lnTo>
                  <a:lnTo>
                    <a:pt x="554" y="1725"/>
                  </a:lnTo>
                  <a:cubicBezTo>
                    <a:pt x="626" y="1662"/>
                    <a:pt x="698" y="1608"/>
                    <a:pt x="775" y="1554"/>
                  </a:cubicBezTo>
                  <a:cubicBezTo>
                    <a:pt x="851" y="1500"/>
                    <a:pt x="937" y="1450"/>
                    <a:pt x="1027" y="1396"/>
                  </a:cubicBezTo>
                  <a:cubicBezTo>
                    <a:pt x="1112" y="1342"/>
                    <a:pt x="1207" y="1293"/>
                    <a:pt x="1292" y="1239"/>
                  </a:cubicBezTo>
                  <a:lnTo>
                    <a:pt x="1427" y="1153"/>
                  </a:lnTo>
                  <a:lnTo>
                    <a:pt x="1553" y="1068"/>
                  </a:lnTo>
                  <a:cubicBezTo>
                    <a:pt x="1638" y="1009"/>
                    <a:pt x="1719" y="946"/>
                    <a:pt x="1796" y="883"/>
                  </a:cubicBezTo>
                  <a:cubicBezTo>
                    <a:pt x="1868" y="825"/>
                    <a:pt x="1944" y="766"/>
                    <a:pt x="2012" y="703"/>
                  </a:cubicBezTo>
                  <a:cubicBezTo>
                    <a:pt x="2075" y="645"/>
                    <a:pt x="2133" y="582"/>
                    <a:pt x="2187" y="515"/>
                  </a:cubicBezTo>
                  <a:cubicBezTo>
                    <a:pt x="2228" y="456"/>
                    <a:pt x="2268" y="393"/>
                    <a:pt x="2300" y="330"/>
                  </a:cubicBezTo>
                  <a:cubicBezTo>
                    <a:pt x="2327" y="276"/>
                    <a:pt x="2349" y="227"/>
                    <a:pt x="2363" y="173"/>
                  </a:cubicBezTo>
                  <a:cubicBezTo>
                    <a:pt x="2372" y="137"/>
                    <a:pt x="2381" y="101"/>
                    <a:pt x="2385" y="65"/>
                  </a:cubicBezTo>
                  <a:cubicBezTo>
                    <a:pt x="2390" y="38"/>
                    <a:pt x="2390" y="24"/>
                    <a:pt x="2390" y="24"/>
                  </a:cubicBezTo>
                  <a:cubicBezTo>
                    <a:pt x="2390" y="15"/>
                    <a:pt x="2385" y="2"/>
                    <a:pt x="2372" y="2"/>
                  </a:cubicBezTo>
                  <a:cubicBezTo>
                    <a:pt x="2369" y="1"/>
                    <a:pt x="2367" y="0"/>
                    <a:pt x="2365" y="0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197375" y="704250"/>
              <a:ext cx="336850" cy="45975"/>
            </a:xfrm>
            <a:custGeom>
              <a:avLst/>
              <a:gdLst/>
              <a:ahLst/>
              <a:cxnLst/>
              <a:rect l="l" t="t" r="r" b="b"/>
              <a:pathLst>
                <a:path w="13474" h="1839" extrusionOk="0">
                  <a:moveTo>
                    <a:pt x="790" y="0"/>
                  </a:moveTo>
                  <a:cubicBezTo>
                    <a:pt x="710" y="0"/>
                    <a:pt x="628" y="6"/>
                    <a:pt x="549" y="20"/>
                  </a:cubicBezTo>
                  <a:cubicBezTo>
                    <a:pt x="405" y="47"/>
                    <a:pt x="266" y="101"/>
                    <a:pt x="140" y="177"/>
                  </a:cubicBezTo>
                  <a:cubicBezTo>
                    <a:pt x="104" y="200"/>
                    <a:pt x="72" y="222"/>
                    <a:pt x="45" y="249"/>
                  </a:cubicBezTo>
                  <a:lnTo>
                    <a:pt x="14" y="276"/>
                  </a:lnTo>
                  <a:lnTo>
                    <a:pt x="9" y="281"/>
                  </a:lnTo>
                  <a:cubicBezTo>
                    <a:pt x="0" y="285"/>
                    <a:pt x="0" y="299"/>
                    <a:pt x="9" y="303"/>
                  </a:cubicBezTo>
                  <a:cubicBezTo>
                    <a:pt x="12" y="308"/>
                    <a:pt x="15" y="310"/>
                    <a:pt x="19" y="310"/>
                  </a:cubicBezTo>
                  <a:cubicBezTo>
                    <a:pt x="23" y="310"/>
                    <a:pt x="27" y="308"/>
                    <a:pt x="32" y="303"/>
                  </a:cubicBezTo>
                  <a:cubicBezTo>
                    <a:pt x="68" y="272"/>
                    <a:pt x="108" y="240"/>
                    <a:pt x="153" y="218"/>
                  </a:cubicBezTo>
                  <a:cubicBezTo>
                    <a:pt x="279" y="146"/>
                    <a:pt x="414" y="96"/>
                    <a:pt x="554" y="74"/>
                  </a:cubicBezTo>
                  <a:cubicBezTo>
                    <a:pt x="629" y="60"/>
                    <a:pt x="707" y="54"/>
                    <a:pt x="786" y="54"/>
                  </a:cubicBezTo>
                  <a:cubicBezTo>
                    <a:pt x="811" y="54"/>
                    <a:pt x="835" y="55"/>
                    <a:pt x="860" y="56"/>
                  </a:cubicBezTo>
                  <a:cubicBezTo>
                    <a:pt x="977" y="65"/>
                    <a:pt x="1098" y="83"/>
                    <a:pt x="1215" y="119"/>
                  </a:cubicBezTo>
                  <a:cubicBezTo>
                    <a:pt x="1467" y="186"/>
                    <a:pt x="1755" y="258"/>
                    <a:pt x="2070" y="321"/>
                  </a:cubicBezTo>
                  <a:cubicBezTo>
                    <a:pt x="2412" y="389"/>
                    <a:pt x="2753" y="438"/>
                    <a:pt x="3100" y="474"/>
                  </a:cubicBezTo>
                  <a:cubicBezTo>
                    <a:pt x="3244" y="488"/>
                    <a:pt x="3389" y="494"/>
                    <a:pt x="3535" y="494"/>
                  </a:cubicBezTo>
                  <a:cubicBezTo>
                    <a:pt x="3580" y="494"/>
                    <a:pt x="3626" y="493"/>
                    <a:pt x="3671" y="492"/>
                  </a:cubicBezTo>
                  <a:cubicBezTo>
                    <a:pt x="3865" y="483"/>
                    <a:pt x="4063" y="474"/>
                    <a:pt x="4265" y="461"/>
                  </a:cubicBezTo>
                  <a:cubicBezTo>
                    <a:pt x="4665" y="438"/>
                    <a:pt x="5079" y="389"/>
                    <a:pt x="5502" y="362"/>
                  </a:cubicBezTo>
                  <a:cubicBezTo>
                    <a:pt x="5773" y="344"/>
                    <a:pt x="6046" y="336"/>
                    <a:pt x="6319" y="336"/>
                  </a:cubicBezTo>
                  <a:cubicBezTo>
                    <a:pt x="6471" y="336"/>
                    <a:pt x="6623" y="339"/>
                    <a:pt x="6775" y="344"/>
                  </a:cubicBezTo>
                  <a:cubicBezTo>
                    <a:pt x="6987" y="353"/>
                    <a:pt x="7203" y="375"/>
                    <a:pt x="7410" y="407"/>
                  </a:cubicBezTo>
                  <a:cubicBezTo>
                    <a:pt x="7621" y="447"/>
                    <a:pt x="7828" y="501"/>
                    <a:pt x="8030" y="564"/>
                  </a:cubicBezTo>
                  <a:cubicBezTo>
                    <a:pt x="8431" y="695"/>
                    <a:pt x="8831" y="812"/>
                    <a:pt x="9218" y="924"/>
                  </a:cubicBezTo>
                  <a:lnTo>
                    <a:pt x="10329" y="1252"/>
                  </a:lnTo>
                  <a:cubicBezTo>
                    <a:pt x="10684" y="1351"/>
                    <a:pt x="11017" y="1459"/>
                    <a:pt x="11328" y="1540"/>
                  </a:cubicBezTo>
                  <a:cubicBezTo>
                    <a:pt x="11643" y="1621"/>
                    <a:pt x="11931" y="1684"/>
                    <a:pt x="12187" y="1734"/>
                  </a:cubicBezTo>
                  <a:cubicBezTo>
                    <a:pt x="12448" y="1779"/>
                    <a:pt x="12673" y="1810"/>
                    <a:pt x="12862" y="1824"/>
                  </a:cubicBezTo>
                  <a:cubicBezTo>
                    <a:pt x="12973" y="1834"/>
                    <a:pt x="13082" y="1839"/>
                    <a:pt x="13192" y="1839"/>
                  </a:cubicBezTo>
                  <a:cubicBezTo>
                    <a:pt x="13229" y="1839"/>
                    <a:pt x="13266" y="1838"/>
                    <a:pt x="13303" y="1837"/>
                  </a:cubicBezTo>
                  <a:cubicBezTo>
                    <a:pt x="13352" y="1833"/>
                    <a:pt x="13393" y="1828"/>
                    <a:pt x="13415" y="1828"/>
                  </a:cubicBezTo>
                  <a:lnTo>
                    <a:pt x="13456" y="1824"/>
                  </a:lnTo>
                  <a:cubicBezTo>
                    <a:pt x="13465" y="1824"/>
                    <a:pt x="13474" y="1819"/>
                    <a:pt x="13474" y="1810"/>
                  </a:cubicBezTo>
                  <a:cubicBezTo>
                    <a:pt x="13469" y="1797"/>
                    <a:pt x="13465" y="1792"/>
                    <a:pt x="13456" y="1792"/>
                  </a:cubicBezTo>
                  <a:lnTo>
                    <a:pt x="13303" y="1792"/>
                  </a:lnTo>
                  <a:cubicBezTo>
                    <a:pt x="13159" y="1788"/>
                    <a:pt x="13015" y="1779"/>
                    <a:pt x="12871" y="1765"/>
                  </a:cubicBezTo>
                  <a:cubicBezTo>
                    <a:pt x="12686" y="1743"/>
                    <a:pt x="12461" y="1707"/>
                    <a:pt x="12205" y="1657"/>
                  </a:cubicBezTo>
                  <a:cubicBezTo>
                    <a:pt x="11949" y="1603"/>
                    <a:pt x="11661" y="1536"/>
                    <a:pt x="11350" y="1455"/>
                  </a:cubicBezTo>
                  <a:cubicBezTo>
                    <a:pt x="11035" y="1378"/>
                    <a:pt x="10698" y="1297"/>
                    <a:pt x="10343" y="1194"/>
                  </a:cubicBezTo>
                  <a:cubicBezTo>
                    <a:pt x="9992" y="1086"/>
                    <a:pt x="9618" y="969"/>
                    <a:pt x="9236" y="852"/>
                  </a:cubicBezTo>
                  <a:cubicBezTo>
                    <a:pt x="8854" y="731"/>
                    <a:pt x="8458" y="605"/>
                    <a:pt x="8044" y="506"/>
                  </a:cubicBezTo>
                  <a:cubicBezTo>
                    <a:pt x="7841" y="456"/>
                    <a:pt x="7634" y="398"/>
                    <a:pt x="7428" y="353"/>
                  </a:cubicBezTo>
                  <a:cubicBezTo>
                    <a:pt x="7212" y="312"/>
                    <a:pt x="6996" y="290"/>
                    <a:pt x="6780" y="276"/>
                  </a:cubicBezTo>
                  <a:cubicBezTo>
                    <a:pt x="6584" y="264"/>
                    <a:pt x="6388" y="258"/>
                    <a:pt x="6192" y="258"/>
                  </a:cubicBezTo>
                  <a:cubicBezTo>
                    <a:pt x="5960" y="258"/>
                    <a:pt x="5729" y="266"/>
                    <a:pt x="5498" y="281"/>
                  </a:cubicBezTo>
                  <a:cubicBezTo>
                    <a:pt x="5075" y="299"/>
                    <a:pt x="4661" y="326"/>
                    <a:pt x="4260" y="375"/>
                  </a:cubicBezTo>
                  <a:cubicBezTo>
                    <a:pt x="4063" y="398"/>
                    <a:pt x="3865" y="420"/>
                    <a:pt x="3671" y="434"/>
                  </a:cubicBezTo>
                  <a:cubicBezTo>
                    <a:pt x="3608" y="437"/>
                    <a:pt x="3546" y="438"/>
                    <a:pt x="3483" y="438"/>
                  </a:cubicBezTo>
                  <a:cubicBezTo>
                    <a:pt x="3359" y="438"/>
                    <a:pt x="3235" y="432"/>
                    <a:pt x="3109" y="420"/>
                  </a:cubicBezTo>
                  <a:cubicBezTo>
                    <a:pt x="2767" y="384"/>
                    <a:pt x="2425" y="330"/>
                    <a:pt x="2088" y="258"/>
                  </a:cubicBezTo>
                  <a:cubicBezTo>
                    <a:pt x="1768" y="195"/>
                    <a:pt x="1485" y="123"/>
                    <a:pt x="1233" y="56"/>
                  </a:cubicBezTo>
                  <a:cubicBezTo>
                    <a:pt x="1111" y="24"/>
                    <a:pt x="990" y="6"/>
                    <a:pt x="864" y="2"/>
                  </a:cubicBezTo>
                  <a:cubicBezTo>
                    <a:pt x="840" y="1"/>
                    <a:pt x="815" y="0"/>
                    <a:pt x="790" y="0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035875" y="577700"/>
              <a:ext cx="17000" cy="15850"/>
            </a:xfrm>
            <a:custGeom>
              <a:avLst/>
              <a:gdLst/>
              <a:ahLst/>
              <a:cxnLst/>
              <a:rect l="l" t="t" r="r" b="b"/>
              <a:pathLst>
                <a:path w="680" h="634" extrusionOk="0">
                  <a:moveTo>
                    <a:pt x="478" y="1"/>
                  </a:moveTo>
                  <a:cubicBezTo>
                    <a:pt x="391" y="1"/>
                    <a:pt x="266" y="42"/>
                    <a:pt x="158" y="165"/>
                  </a:cubicBezTo>
                  <a:cubicBezTo>
                    <a:pt x="0" y="345"/>
                    <a:pt x="9" y="583"/>
                    <a:pt x="68" y="624"/>
                  </a:cubicBezTo>
                  <a:cubicBezTo>
                    <a:pt x="78" y="631"/>
                    <a:pt x="88" y="634"/>
                    <a:pt x="98" y="634"/>
                  </a:cubicBezTo>
                  <a:cubicBezTo>
                    <a:pt x="150" y="634"/>
                    <a:pt x="194" y="535"/>
                    <a:pt x="293" y="394"/>
                  </a:cubicBezTo>
                  <a:cubicBezTo>
                    <a:pt x="410" y="232"/>
                    <a:pt x="680" y="156"/>
                    <a:pt x="581" y="34"/>
                  </a:cubicBezTo>
                  <a:cubicBezTo>
                    <a:pt x="566" y="15"/>
                    <a:pt x="528" y="1"/>
                    <a:pt x="478" y="1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073750" y="609950"/>
              <a:ext cx="5450" cy="1725"/>
            </a:xfrm>
            <a:custGeom>
              <a:avLst/>
              <a:gdLst/>
              <a:ahLst/>
              <a:cxnLst/>
              <a:rect l="l" t="t" r="r" b="b"/>
              <a:pathLst>
                <a:path w="218" h="69" extrusionOk="0">
                  <a:moveTo>
                    <a:pt x="70" y="0"/>
                  </a:moveTo>
                  <a:cubicBezTo>
                    <a:pt x="43" y="0"/>
                    <a:pt x="20" y="5"/>
                    <a:pt x="15" y="17"/>
                  </a:cubicBezTo>
                  <a:cubicBezTo>
                    <a:pt x="1" y="43"/>
                    <a:pt x="62" y="68"/>
                    <a:pt x="122" y="68"/>
                  </a:cubicBezTo>
                  <a:cubicBezTo>
                    <a:pt x="157" y="68"/>
                    <a:pt x="191" y="59"/>
                    <a:pt x="208" y="35"/>
                  </a:cubicBezTo>
                  <a:cubicBezTo>
                    <a:pt x="218" y="23"/>
                    <a:pt x="131" y="0"/>
                    <a:pt x="70" y="0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077925" y="597175"/>
              <a:ext cx="9250" cy="12300"/>
            </a:xfrm>
            <a:custGeom>
              <a:avLst/>
              <a:gdLst/>
              <a:ahLst/>
              <a:cxnLst/>
              <a:rect l="l" t="t" r="r" b="b"/>
              <a:pathLst>
                <a:path w="370" h="492" extrusionOk="0">
                  <a:moveTo>
                    <a:pt x="97" y="0"/>
                  </a:moveTo>
                  <a:cubicBezTo>
                    <a:pt x="69" y="0"/>
                    <a:pt x="41" y="4"/>
                    <a:pt x="14" y="11"/>
                  </a:cubicBezTo>
                  <a:cubicBezTo>
                    <a:pt x="5" y="16"/>
                    <a:pt x="1" y="25"/>
                    <a:pt x="1" y="34"/>
                  </a:cubicBezTo>
                  <a:cubicBezTo>
                    <a:pt x="1" y="47"/>
                    <a:pt x="5" y="56"/>
                    <a:pt x="19" y="61"/>
                  </a:cubicBezTo>
                  <a:lnTo>
                    <a:pt x="46" y="61"/>
                  </a:lnTo>
                  <a:cubicBezTo>
                    <a:pt x="68" y="61"/>
                    <a:pt x="95" y="65"/>
                    <a:pt x="118" y="70"/>
                  </a:cubicBezTo>
                  <a:cubicBezTo>
                    <a:pt x="145" y="74"/>
                    <a:pt x="176" y="88"/>
                    <a:pt x="203" y="106"/>
                  </a:cubicBezTo>
                  <a:cubicBezTo>
                    <a:pt x="217" y="115"/>
                    <a:pt x="226" y="128"/>
                    <a:pt x="239" y="142"/>
                  </a:cubicBezTo>
                  <a:cubicBezTo>
                    <a:pt x="244" y="146"/>
                    <a:pt x="248" y="151"/>
                    <a:pt x="253" y="160"/>
                  </a:cubicBezTo>
                  <a:lnTo>
                    <a:pt x="257" y="169"/>
                  </a:lnTo>
                  <a:lnTo>
                    <a:pt x="262" y="182"/>
                  </a:lnTo>
                  <a:cubicBezTo>
                    <a:pt x="275" y="218"/>
                    <a:pt x="280" y="250"/>
                    <a:pt x="280" y="285"/>
                  </a:cubicBezTo>
                  <a:cubicBezTo>
                    <a:pt x="280" y="317"/>
                    <a:pt x="271" y="344"/>
                    <a:pt x="262" y="375"/>
                  </a:cubicBezTo>
                  <a:cubicBezTo>
                    <a:pt x="253" y="393"/>
                    <a:pt x="239" y="411"/>
                    <a:pt x="226" y="429"/>
                  </a:cubicBezTo>
                  <a:lnTo>
                    <a:pt x="212" y="452"/>
                  </a:lnTo>
                  <a:cubicBezTo>
                    <a:pt x="194" y="467"/>
                    <a:pt x="209" y="491"/>
                    <a:pt x="228" y="491"/>
                  </a:cubicBezTo>
                  <a:cubicBezTo>
                    <a:pt x="232" y="491"/>
                    <a:pt x="235" y="490"/>
                    <a:pt x="239" y="488"/>
                  </a:cubicBezTo>
                  <a:cubicBezTo>
                    <a:pt x="239" y="488"/>
                    <a:pt x="248" y="479"/>
                    <a:pt x="266" y="470"/>
                  </a:cubicBezTo>
                  <a:cubicBezTo>
                    <a:pt x="289" y="452"/>
                    <a:pt x="311" y="429"/>
                    <a:pt x="325" y="407"/>
                  </a:cubicBezTo>
                  <a:cubicBezTo>
                    <a:pt x="347" y="371"/>
                    <a:pt x="361" y="330"/>
                    <a:pt x="365" y="290"/>
                  </a:cubicBezTo>
                  <a:cubicBezTo>
                    <a:pt x="370" y="241"/>
                    <a:pt x="361" y="191"/>
                    <a:pt x="343" y="146"/>
                  </a:cubicBezTo>
                  <a:lnTo>
                    <a:pt x="334" y="133"/>
                  </a:lnTo>
                  <a:lnTo>
                    <a:pt x="325" y="115"/>
                  </a:lnTo>
                  <a:cubicBezTo>
                    <a:pt x="320" y="101"/>
                    <a:pt x="311" y="92"/>
                    <a:pt x="302" y="83"/>
                  </a:cubicBezTo>
                  <a:cubicBezTo>
                    <a:pt x="284" y="65"/>
                    <a:pt x="266" y="47"/>
                    <a:pt x="244" y="38"/>
                  </a:cubicBezTo>
                  <a:cubicBezTo>
                    <a:pt x="208" y="16"/>
                    <a:pt x="167" y="7"/>
                    <a:pt x="127" y="2"/>
                  </a:cubicBezTo>
                  <a:cubicBezTo>
                    <a:pt x="117" y="1"/>
                    <a:pt x="107" y="0"/>
                    <a:pt x="97" y="0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035750" y="756225"/>
              <a:ext cx="61900" cy="12075"/>
            </a:xfrm>
            <a:custGeom>
              <a:avLst/>
              <a:gdLst/>
              <a:ahLst/>
              <a:cxnLst/>
              <a:rect l="l" t="t" r="r" b="b"/>
              <a:pathLst>
                <a:path w="2476" h="483" extrusionOk="0">
                  <a:moveTo>
                    <a:pt x="21" y="1"/>
                  </a:moveTo>
                  <a:cubicBezTo>
                    <a:pt x="14" y="1"/>
                    <a:pt x="8" y="5"/>
                    <a:pt x="5" y="10"/>
                  </a:cubicBezTo>
                  <a:cubicBezTo>
                    <a:pt x="1" y="19"/>
                    <a:pt x="5" y="28"/>
                    <a:pt x="10" y="33"/>
                  </a:cubicBezTo>
                  <a:lnTo>
                    <a:pt x="104" y="87"/>
                  </a:lnTo>
                  <a:cubicBezTo>
                    <a:pt x="136" y="105"/>
                    <a:pt x="176" y="118"/>
                    <a:pt x="217" y="141"/>
                  </a:cubicBezTo>
                  <a:cubicBezTo>
                    <a:pt x="262" y="163"/>
                    <a:pt x="311" y="181"/>
                    <a:pt x="365" y="208"/>
                  </a:cubicBezTo>
                  <a:cubicBezTo>
                    <a:pt x="419" y="235"/>
                    <a:pt x="482" y="253"/>
                    <a:pt x="545" y="280"/>
                  </a:cubicBezTo>
                  <a:cubicBezTo>
                    <a:pt x="608" y="303"/>
                    <a:pt x="676" y="321"/>
                    <a:pt x="748" y="343"/>
                  </a:cubicBezTo>
                  <a:cubicBezTo>
                    <a:pt x="824" y="366"/>
                    <a:pt x="896" y="384"/>
                    <a:pt x="973" y="401"/>
                  </a:cubicBezTo>
                  <a:cubicBezTo>
                    <a:pt x="1049" y="419"/>
                    <a:pt x="1130" y="433"/>
                    <a:pt x="1206" y="446"/>
                  </a:cubicBezTo>
                  <a:lnTo>
                    <a:pt x="1323" y="464"/>
                  </a:lnTo>
                  <a:lnTo>
                    <a:pt x="1445" y="473"/>
                  </a:lnTo>
                  <a:cubicBezTo>
                    <a:pt x="1517" y="478"/>
                    <a:pt x="1598" y="482"/>
                    <a:pt x="1674" y="482"/>
                  </a:cubicBezTo>
                  <a:cubicBezTo>
                    <a:pt x="1746" y="482"/>
                    <a:pt x="1818" y="473"/>
                    <a:pt x="1886" y="473"/>
                  </a:cubicBezTo>
                  <a:lnTo>
                    <a:pt x="2079" y="446"/>
                  </a:lnTo>
                  <a:lnTo>
                    <a:pt x="2165" y="437"/>
                  </a:lnTo>
                  <a:cubicBezTo>
                    <a:pt x="2192" y="433"/>
                    <a:pt x="2214" y="424"/>
                    <a:pt x="2237" y="415"/>
                  </a:cubicBezTo>
                  <a:lnTo>
                    <a:pt x="2358" y="384"/>
                  </a:lnTo>
                  <a:lnTo>
                    <a:pt x="2466" y="352"/>
                  </a:lnTo>
                  <a:cubicBezTo>
                    <a:pt x="2471" y="352"/>
                    <a:pt x="2475" y="348"/>
                    <a:pt x="2471" y="339"/>
                  </a:cubicBezTo>
                  <a:cubicBezTo>
                    <a:pt x="2471" y="334"/>
                    <a:pt x="2466" y="330"/>
                    <a:pt x="2457" y="330"/>
                  </a:cubicBezTo>
                  <a:lnTo>
                    <a:pt x="2354" y="348"/>
                  </a:lnTo>
                  <a:lnTo>
                    <a:pt x="2232" y="370"/>
                  </a:lnTo>
                  <a:cubicBezTo>
                    <a:pt x="2178" y="379"/>
                    <a:pt x="2124" y="384"/>
                    <a:pt x="2075" y="388"/>
                  </a:cubicBezTo>
                  <a:lnTo>
                    <a:pt x="1886" y="401"/>
                  </a:lnTo>
                  <a:lnTo>
                    <a:pt x="1674" y="401"/>
                  </a:lnTo>
                  <a:cubicBezTo>
                    <a:pt x="1602" y="397"/>
                    <a:pt x="1526" y="393"/>
                    <a:pt x="1449" y="384"/>
                  </a:cubicBezTo>
                  <a:lnTo>
                    <a:pt x="1337" y="375"/>
                  </a:lnTo>
                  <a:lnTo>
                    <a:pt x="1224" y="357"/>
                  </a:lnTo>
                  <a:cubicBezTo>
                    <a:pt x="1148" y="343"/>
                    <a:pt x="1072" y="330"/>
                    <a:pt x="1000" y="316"/>
                  </a:cubicBezTo>
                  <a:cubicBezTo>
                    <a:pt x="923" y="298"/>
                    <a:pt x="851" y="280"/>
                    <a:pt x="779" y="262"/>
                  </a:cubicBezTo>
                  <a:cubicBezTo>
                    <a:pt x="712" y="244"/>
                    <a:pt x="644" y="226"/>
                    <a:pt x="577" y="208"/>
                  </a:cubicBezTo>
                  <a:cubicBezTo>
                    <a:pt x="509" y="186"/>
                    <a:pt x="451" y="168"/>
                    <a:pt x="397" y="145"/>
                  </a:cubicBezTo>
                  <a:cubicBezTo>
                    <a:pt x="289" y="105"/>
                    <a:pt x="194" y="73"/>
                    <a:pt x="131" y="51"/>
                  </a:cubicBezTo>
                  <a:lnTo>
                    <a:pt x="32" y="6"/>
                  </a:lnTo>
                  <a:cubicBezTo>
                    <a:pt x="29" y="2"/>
                    <a:pt x="25" y="1"/>
                    <a:pt x="21" y="1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181075" y="655900"/>
              <a:ext cx="8325" cy="32100"/>
            </a:xfrm>
            <a:custGeom>
              <a:avLst/>
              <a:gdLst/>
              <a:ahLst/>
              <a:cxnLst/>
              <a:rect l="l" t="t" r="r" b="b"/>
              <a:pathLst>
                <a:path w="333" h="1284" extrusionOk="0">
                  <a:moveTo>
                    <a:pt x="310" y="0"/>
                  </a:moveTo>
                  <a:cubicBezTo>
                    <a:pt x="303" y="0"/>
                    <a:pt x="297" y="8"/>
                    <a:pt x="297" y="15"/>
                  </a:cubicBezTo>
                  <a:cubicBezTo>
                    <a:pt x="283" y="69"/>
                    <a:pt x="279" y="123"/>
                    <a:pt x="270" y="172"/>
                  </a:cubicBezTo>
                  <a:cubicBezTo>
                    <a:pt x="265" y="186"/>
                    <a:pt x="265" y="204"/>
                    <a:pt x="265" y="213"/>
                  </a:cubicBezTo>
                  <a:lnTo>
                    <a:pt x="256" y="253"/>
                  </a:lnTo>
                  <a:lnTo>
                    <a:pt x="243" y="334"/>
                  </a:lnTo>
                  <a:cubicBezTo>
                    <a:pt x="234" y="388"/>
                    <a:pt x="225" y="438"/>
                    <a:pt x="211" y="492"/>
                  </a:cubicBezTo>
                  <a:lnTo>
                    <a:pt x="180" y="649"/>
                  </a:lnTo>
                  <a:cubicBezTo>
                    <a:pt x="171" y="699"/>
                    <a:pt x="153" y="748"/>
                    <a:pt x="139" y="802"/>
                  </a:cubicBezTo>
                  <a:cubicBezTo>
                    <a:pt x="126" y="852"/>
                    <a:pt x="117" y="906"/>
                    <a:pt x="103" y="960"/>
                  </a:cubicBezTo>
                  <a:cubicBezTo>
                    <a:pt x="86" y="1009"/>
                    <a:pt x="63" y="1059"/>
                    <a:pt x="50" y="1108"/>
                  </a:cubicBezTo>
                  <a:cubicBezTo>
                    <a:pt x="36" y="1162"/>
                    <a:pt x="18" y="1211"/>
                    <a:pt x="5" y="1265"/>
                  </a:cubicBezTo>
                  <a:cubicBezTo>
                    <a:pt x="5" y="1264"/>
                    <a:pt x="5" y="1263"/>
                    <a:pt x="5" y="1261"/>
                  </a:cubicBezTo>
                  <a:lnTo>
                    <a:pt x="5" y="1261"/>
                  </a:lnTo>
                  <a:cubicBezTo>
                    <a:pt x="0" y="1270"/>
                    <a:pt x="5" y="1283"/>
                    <a:pt x="14" y="1283"/>
                  </a:cubicBezTo>
                  <a:cubicBezTo>
                    <a:pt x="17" y="1283"/>
                    <a:pt x="23" y="1281"/>
                    <a:pt x="26" y="1276"/>
                  </a:cubicBezTo>
                  <a:lnTo>
                    <a:pt x="26" y="1276"/>
                  </a:lnTo>
                  <a:cubicBezTo>
                    <a:pt x="27" y="1274"/>
                    <a:pt x="27" y="1273"/>
                    <a:pt x="27" y="1270"/>
                  </a:cubicBezTo>
                  <a:lnTo>
                    <a:pt x="27" y="1270"/>
                  </a:lnTo>
                  <a:cubicBezTo>
                    <a:pt x="27" y="1270"/>
                    <a:pt x="27" y="1270"/>
                    <a:pt x="27" y="1270"/>
                  </a:cubicBezTo>
                  <a:lnTo>
                    <a:pt x="27" y="1274"/>
                  </a:lnTo>
                  <a:cubicBezTo>
                    <a:pt x="77" y="1180"/>
                    <a:pt x="130" y="1081"/>
                    <a:pt x="175" y="982"/>
                  </a:cubicBezTo>
                  <a:cubicBezTo>
                    <a:pt x="193" y="928"/>
                    <a:pt x="211" y="879"/>
                    <a:pt x="225" y="825"/>
                  </a:cubicBezTo>
                  <a:cubicBezTo>
                    <a:pt x="243" y="771"/>
                    <a:pt x="261" y="721"/>
                    <a:pt x="270" y="667"/>
                  </a:cubicBezTo>
                  <a:cubicBezTo>
                    <a:pt x="297" y="559"/>
                    <a:pt x="310" y="451"/>
                    <a:pt x="324" y="343"/>
                  </a:cubicBezTo>
                  <a:lnTo>
                    <a:pt x="328" y="262"/>
                  </a:lnTo>
                  <a:lnTo>
                    <a:pt x="333" y="222"/>
                  </a:lnTo>
                  <a:lnTo>
                    <a:pt x="333" y="177"/>
                  </a:lnTo>
                  <a:cubicBezTo>
                    <a:pt x="333" y="123"/>
                    <a:pt x="333" y="73"/>
                    <a:pt x="328" y="15"/>
                  </a:cubicBezTo>
                  <a:cubicBezTo>
                    <a:pt x="328" y="6"/>
                    <a:pt x="319" y="1"/>
                    <a:pt x="315" y="1"/>
                  </a:cubicBezTo>
                  <a:cubicBezTo>
                    <a:pt x="313" y="1"/>
                    <a:pt x="312" y="0"/>
                    <a:pt x="310" y="0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069950" y="658175"/>
              <a:ext cx="57500" cy="36925"/>
            </a:xfrm>
            <a:custGeom>
              <a:avLst/>
              <a:gdLst/>
              <a:ahLst/>
              <a:cxnLst/>
              <a:rect l="l" t="t" r="r" b="b"/>
              <a:pathLst>
                <a:path w="2300" h="1477" extrusionOk="0">
                  <a:moveTo>
                    <a:pt x="2218" y="0"/>
                  </a:moveTo>
                  <a:cubicBezTo>
                    <a:pt x="2214" y="5"/>
                    <a:pt x="2209" y="9"/>
                    <a:pt x="2209" y="14"/>
                  </a:cubicBezTo>
                  <a:cubicBezTo>
                    <a:pt x="2223" y="59"/>
                    <a:pt x="2232" y="108"/>
                    <a:pt x="2236" y="153"/>
                  </a:cubicBezTo>
                  <a:cubicBezTo>
                    <a:pt x="2250" y="275"/>
                    <a:pt x="2245" y="396"/>
                    <a:pt x="2223" y="513"/>
                  </a:cubicBezTo>
                  <a:cubicBezTo>
                    <a:pt x="2209" y="590"/>
                    <a:pt x="2182" y="666"/>
                    <a:pt x="2146" y="738"/>
                  </a:cubicBezTo>
                  <a:cubicBezTo>
                    <a:pt x="2106" y="819"/>
                    <a:pt x="2056" y="891"/>
                    <a:pt x="1993" y="954"/>
                  </a:cubicBezTo>
                  <a:cubicBezTo>
                    <a:pt x="1930" y="1026"/>
                    <a:pt x="1854" y="1089"/>
                    <a:pt x="1777" y="1138"/>
                  </a:cubicBezTo>
                  <a:cubicBezTo>
                    <a:pt x="1732" y="1165"/>
                    <a:pt x="1696" y="1188"/>
                    <a:pt x="1647" y="1210"/>
                  </a:cubicBezTo>
                  <a:cubicBezTo>
                    <a:pt x="1602" y="1233"/>
                    <a:pt x="1557" y="1255"/>
                    <a:pt x="1512" y="1273"/>
                  </a:cubicBezTo>
                  <a:cubicBezTo>
                    <a:pt x="1332" y="1350"/>
                    <a:pt x="1139" y="1390"/>
                    <a:pt x="945" y="1395"/>
                  </a:cubicBezTo>
                  <a:cubicBezTo>
                    <a:pt x="774" y="1390"/>
                    <a:pt x="603" y="1359"/>
                    <a:pt x="450" y="1291"/>
                  </a:cubicBezTo>
                  <a:cubicBezTo>
                    <a:pt x="338" y="1242"/>
                    <a:pt x="230" y="1183"/>
                    <a:pt x="135" y="1107"/>
                  </a:cubicBezTo>
                  <a:cubicBezTo>
                    <a:pt x="99" y="1080"/>
                    <a:pt x="72" y="1058"/>
                    <a:pt x="59" y="1040"/>
                  </a:cubicBezTo>
                  <a:lnTo>
                    <a:pt x="32" y="1013"/>
                  </a:lnTo>
                  <a:cubicBezTo>
                    <a:pt x="28" y="1011"/>
                    <a:pt x="24" y="1010"/>
                    <a:pt x="21" y="1010"/>
                  </a:cubicBezTo>
                  <a:cubicBezTo>
                    <a:pt x="16" y="1010"/>
                    <a:pt x="12" y="1012"/>
                    <a:pt x="9" y="1017"/>
                  </a:cubicBezTo>
                  <a:cubicBezTo>
                    <a:pt x="0" y="1022"/>
                    <a:pt x="0" y="1031"/>
                    <a:pt x="9" y="1035"/>
                  </a:cubicBezTo>
                  <a:lnTo>
                    <a:pt x="32" y="1067"/>
                  </a:lnTo>
                  <a:cubicBezTo>
                    <a:pt x="54" y="1093"/>
                    <a:pt x="81" y="1116"/>
                    <a:pt x="108" y="1138"/>
                  </a:cubicBezTo>
                  <a:cubicBezTo>
                    <a:pt x="338" y="1350"/>
                    <a:pt x="635" y="1467"/>
                    <a:pt x="941" y="1476"/>
                  </a:cubicBezTo>
                  <a:cubicBezTo>
                    <a:pt x="951" y="1476"/>
                    <a:pt x="961" y="1476"/>
                    <a:pt x="972" y="1476"/>
                  </a:cubicBezTo>
                  <a:cubicBezTo>
                    <a:pt x="1168" y="1476"/>
                    <a:pt x="1364" y="1436"/>
                    <a:pt x="1548" y="1359"/>
                  </a:cubicBezTo>
                  <a:cubicBezTo>
                    <a:pt x="1597" y="1336"/>
                    <a:pt x="1642" y="1314"/>
                    <a:pt x="1687" y="1291"/>
                  </a:cubicBezTo>
                  <a:cubicBezTo>
                    <a:pt x="1732" y="1264"/>
                    <a:pt x="1777" y="1237"/>
                    <a:pt x="1822" y="1210"/>
                  </a:cubicBezTo>
                  <a:cubicBezTo>
                    <a:pt x="1908" y="1152"/>
                    <a:pt x="1989" y="1084"/>
                    <a:pt x="2056" y="1008"/>
                  </a:cubicBezTo>
                  <a:cubicBezTo>
                    <a:pt x="2178" y="873"/>
                    <a:pt x="2254" y="702"/>
                    <a:pt x="2281" y="522"/>
                  </a:cubicBezTo>
                  <a:cubicBezTo>
                    <a:pt x="2299" y="396"/>
                    <a:pt x="2295" y="270"/>
                    <a:pt x="2272" y="144"/>
                  </a:cubicBezTo>
                  <a:cubicBezTo>
                    <a:pt x="2263" y="99"/>
                    <a:pt x="2250" y="54"/>
                    <a:pt x="2232" y="9"/>
                  </a:cubicBezTo>
                  <a:cubicBezTo>
                    <a:pt x="2232" y="0"/>
                    <a:pt x="2223" y="0"/>
                    <a:pt x="2218" y="0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096725" y="721850"/>
              <a:ext cx="3000" cy="43550"/>
            </a:xfrm>
            <a:custGeom>
              <a:avLst/>
              <a:gdLst/>
              <a:ahLst/>
              <a:cxnLst/>
              <a:rect l="l" t="t" r="r" b="b"/>
              <a:pathLst>
                <a:path w="120" h="1742" extrusionOk="0">
                  <a:moveTo>
                    <a:pt x="96" y="1"/>
                  </a:moveTo>
                  <a:cubicBezTo>
                    <a:pt x="85" y="1"/>
                    <a:pt x="74" y="7"/>
                    <a:pt x="72" y="22"/>
                  </a:cubicBezTo>
                  <a:lnTo>
                    <a:pt x="50" y="126"/>
                  </a:lnTo>
                  <a:cubicBezTo>
                    <a:pt x="45" y="161"/>
                    <a:pt x="36" y="197"/>
                    <a:pt x="32" y="229"/>
                  </a:cubicBezTo>
                  <a:lnTo>
                    <a:pt x="14" y="440"/>
                  </a:lnTo>
                  <a:cubicBezTo>
                    <a:pt x="9" y="512"/>
                    <a:pt x="5" y="580"/>
                    <a:pt x="5" y="652"/>
                  </a:cubicBezTo>
                  <a:lnTo>
                    <a:pt x="5" y="863"/>
                  </a:lnTo>
                  <a:cubicBezTo>
                    <a:pt x="5" y="1003"/>
                    <a:pt x="9" y="1147"/>
                    <a:pt x="18" y="1286"/>
                  </a:cubicBezTo>
                  <a:cubicBezTo>
                    <a:pt x="27" y="1419"/>
                    <a:pt x="31" y="1552"/>
                    <a:pt x="47" y="1685"/>
                  </a:cubicBezTo>
                  <a:lnTo>
                    <a:pt x="47" y="1685"/>
                  </a:lnTo>
                  <a:lnTo>
                    <a:pt x="18" y="1696"/>
                  </a:lnTo>
                  <a:cubicBezTo>
                    <a:pt x="9" y="1700"/>
                    <a:pt x="0" y="1709"/>
                    <a:pt x="5" y="1723"/>
                  </a:cubicBezTo>
                  <a:cubicBezTo>
                    <a:pt x="8" y="1734"/>
                    <a:pt x="18" y="1742"/>
                    <a:pt x="26" y="1742"/>
                  </a:cubicBezTo>
                  <a:cubicBezTo>
                    <a:pt x="28" y="1742"/>
                    <a:pt x="30" y="1741"/>
                    <a:pt x="32" y="1741"/>
                  </a:cubicBezTo>
                  <a:lnTo>
                    <a:pt x="81" y="1732"/>
                  </a:lnTo>
                  <a:cubicBezTo>
                    <a:pt x="95" y="1727"/>
                    <a:pt x="104" y="1718"/>
                    <a:pt x="104" y="1705"/>
                  </a:cubicBezTo>
                  <a:cubicBezTo>
                    <a:pt x="104" y="1421"/>
                    <a:pt x="99" y="1147"/>
                    <a:pt x="99" y="863"/>
                  </a:cubicBezTo>
                  <a:lnTo>
                    <a:pt x="99" y="652"/>
                  </a:lnTo>
                  <a:lnTo>
                    <a:pt x="99" y="445"/>
                  </a:lnTo>
                  <a:lnTo>
                    <a:pt x="104" y="238"/>
                  </a:lnTo>
                  <a:cubicBezTo>
                    <a:pt x="104" y="166"/>
                    <a:pt x="113" y="99"/>
                    <a:pt x="117" y="31"/>
                  </a:cubicBezTo>
                  <a:lnTo>
                    <a:pt x="117" y="27"/>
                  </a:lnTo>
                  <a:cubicBezTo>
                    <a:pt x="119" y="10"/>
                    <a:pt x="108" y="1"/>
                    <a:pt x="96" y="1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151600" y="672750"/>
              <a:ext cx="50975" cy="48675"/>
            </a:xfrm>
            <a:custGeom>
              <a:avLst/>
              <a:gdLst/>
              <a:ahLst/>
              <a:cxnLst/>
              <a:rect l="l" t="t" r="r" b="b"/>
              <a:pathLst>
                <a:path w="2039" h="1947" extrusionOk="0">
                  <a:moveTo>
                    <a:pt x="26" y="0"/>
                  </a:moveTo>
                  <a:cubicBezTo>
                    <a:pt x="17" y="0"/>
                    <a:pt x="8" y="6"/>
                    <a:pt x="5" y="16"/>
                  </a:cubicBezTo>
                  <a:cubicBezTo>
                    <a:pt x="0" y="29"/>
                    <a:pt x="5" y="43"/>
                    <a:pt x="18" y="47"/>
                  </a:cubicBezTo>
                  <a:lnTo>
                    <a:pt x="131" y="101"/>
                  </a:lnTo>
                  <a:cubicBezTo>
                    <a:pt x="198" y="133"/>
                    <a:pt x="302" y="187"/>
                    <a:pt x="423" y="241"/>
                  </a:cubicBezTo>
                  <a:lnTo>
                    <a:pt x="837" y="452"/>
                  </a:lnTo>
                  <a:lnTo>
                    <a:pt x="1062" y="578"/>
                  </a:lnTo>
                  <a:lnTo>
                    <a:pt x="1179" y="641"/>
                  </a:lnTo>
                  <a:lnTo>
                    <a:pt x="1291" y="713"/>
                  </a:lnTo>
                  <a:cubicBezTo>
                    <a:pt x="1323" y="740"/>
                    <a:pt x="1359" y="767"/>
                    <a:pt x="1390" y="794"/>
                  </a:cubicBezTo>
                  <a:cubicBezTo>
                    <a:pt x="1417" y="821"/>
                    <a:pt x="1449" y="857"/>
                    <a:pt x="1476" y="893"/>
                  </a:cubicBezTo>
                  <a:cubicBezTo>
                    <a:pt x="1525" y="956"/>
                    <a:pt x="1570" y="1028"/>
                    <a:pt x="1611" y="1104"/>
                  </a:cubicBezTo>
                  <a:cubicBezTo>
                    <a:pt x="1692" y="1248"/>
                    <a:pt x="1759" y="1392"/>
                    <a:pt x="1813" y="1514"/>
                  </a:cubicBezTo>
                  <a:cubicBezTo>
                    <a:pt x="1917" y="1761"/>
                    <a:pt x="1989" y="1932"/>
                    <a:pt x="1989" y="1932"/>
                  </a:cubicBezTo>
                  <a:cubicBezTo>
                    <a:pt x="1992" y="1939"/>
                    <a:pt x="2002" y="1947"/>
                    <a:pt x="2013" y="1947"/>
                  </a:cubicBezTo>
                  <a:cubicBezTo>
                    <a:pt x="2015" y="1947"/>
                    <a:pt x="2018" y="1946"/>
                    <a:pt x="2020" y="1946"/>
                  </a:cubicBezTo>
                  <a:cubicBezTo>
                    <a:pt x="2029" y="1941"/>
                    <a:pt x="2038" y="1928"/>
                    <a:pt x="2034" y="1914"/>
                  </a:cubicBezTo>
                  <a:cubicBezTo>
                    <a:pt x="2034" y="1914"/>
                    <a:pt x="2020" y="1874"/>
                    <a:pt x="1993" y="1797"/>
                  </a:cubicBezTo>
                  <a:cubicBezTo>
                    <a:pt x="1980" y="1761"/>
                    <a:pt x="1962" y="1716"/>
                    <a:pt x="1944" y="1662"/>
                  </a:cubicBezTo>
                  <a:cubicBezTo>
                    <a:pt x="1926" y="1608"/>
                    <a:pt x="1908" y="1550"/>
                    <a:pt x="1881" y="1487"/>
                  </a:cubicBezTo>
                  <a:cubicBezTo>
                    <a:pt x="1822" y="1343"/>
                    <a:pt x="1759" y="1199"/>
                    <a:pt x="1687" y="1059"/>
                  </a:cubicBezTo>
                  <a:cubicBezTo>
                    <a:pt x="1642" y="983"/>
                    <a:pt x="1597" y="906"/>
                    <a:pt x="1543" y="834"/>
                  </a:cubicBezTo>
                  <a:cubicBezTo>
                    <a:pt x="1516" y="794"/>
                    <a:pt x="1485" y="762"/>
                    <a:pt x="1453" y="726"/>
                  </a:cubicBezTo>
                  <a:cubicBezTo>
                    <a:pt x="1413" y="690"/>
                    <a:pt x="1377" y="668"/>
                    <a:pt x="1341" y="636"/>
                  </a:cubicBezTo>
                  <a:lnTo>
                    <a:pt x="1229" y="564"/>
                  </a:lnTo>
                  <a:cubicBezTo>
                    <a:pt x="1188" y="537"/>
                    <a:pt x="1148" y="519"/>
                    <a:pt x="1107" y="497"/>
                  </a:cubicBezTo>
                  <a:lnTo>
                    <a:pt x="878" y="371"/>
                  </a:lnTo>
                  <a:cubicBezTo>
                    <a:pt x="801" y="331"/>
                    <a:pt x="725" y="299"/>
                    <a:pt x="653" y="268"/>
                  </a:cubicBezTo>
                  <a:lnTo>
                    <a:pt x="455" y="173"/>
                  </a:lnTo>
                  <a:cubicBezTo>
                    <a:pt x="203" y="65"/>
                    <a:pt x="36" y="2"/>
                    <a:pt x="36" y="2"/>
                  </a:cubicBezTo>
                  <a:cubicBezTo>
                    <a:pt x="33" y="1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211425" y="761250"/>
              <a:ext cx="26450" cy="8100"/>
            </a:xfrm>
            <a:custGeom>
              <a:avLst/>
              <a:gdLst/>
              <a:ahLst/>
              <a:cxnLst/>
              <a:rect l="l" t="t" r="r" b="b"/>
              <a:pathLst>
                <a:path w="1058" h="324" extrusionOk="0">
                  <a:moveTo>
                    <a:pt x="797" y="0"/>
                  </a:moveTo>
                  <a:cubicBezTo>
                    <a:pt x="767" y="0"/>
                    <a:pt x="736" y="3"/>
                    <a:pt x="707" y="7"/>
                  </a:cubicBezTo>
                  <a:cubicBezTo>
                    <a:pt x="639" y="12"/>
                    <a:pt x="572" y="25"/>
                    <a:pt x="504" y="43"/>
                  </a:cubicBezTo>
                  <a:cubicBezTo>
                    <a:pt x="379" y="79"/>
                    <a:pt x="262" y="129"/>
                    <a:pt x="149" y="196"/>
                  </a:cubicBezTo>
                  <a:cubicBezTo>
                    <a:pt x="100" y="227"/>
                    <a:pt x="50" y="259"/>
                    <a:pt x="5" y="295"/>
                  </a:cubicBezTo>
                  <a:cubicBezTo>
                    <a:pt x="1" y="299"/>
                    <a:pt x="1" y="308"/>
                    <a:pt x="1" y="313"/>
                  </a:cubicBezTo>
                  <a:cubicBezTo>
                    <a:pt x="4" y="320"/>
                    <a:pt x="10" y="324"/>
                    <a:pt x="16" y="324"/>
                  </a:cubicBezTo>
                  <a:cubicBezTo>
                    <a:pt x="18" y="324"/>
                    <a:pt x="21" y="323"/>
                    <a:pt x="23" y="322"/>
                  </a:cubicBezTo>
                  <a:lnTo>
                    <a:pt x="181" y="259"/>
                  </a:lnTo>
                  <a:cubicBezTo>
                    <a:pt x="275" y="223"/>
                    <a:pt x="401" y="174"/>
                    <a:pt x="527" y="133"/>
                  </a:cubicBezTo>
                  <a:cubicBezTo>
                    <a:pt x="594" y="111"/>
                    <a:pt x="657" y="93"/>
                    <a:pt x="720" y="79"/>
                  </a:cubicBezTo>
                  <a:cubicBezTo>
                    <a:pt x="752" y="75"/>
                    <a:pt x="779" y="66"/>
                    <a:pt x="806" y="61"/>
                  </a:cubicBezTo>
                  <a:cubicBezTo>
                    <a:pt x="837" y="61"/>
                    <a:pt x="864" y="52"/>
                    <a:pt x="887" y="52"/>
                  </a:cubicBezTo>
                  <a:cubicBezTo>
                    <a:pt x="927" y="43"/>
                    <a:pt x="968" y="43"/>
                    <a:pt x="1013" y="43"/>
                  </a:cubicBezTo>
                  <a:lnTo>
                    <a:pt x="1058" y="43"/>
                  </a:lnTo>
                  <a:cubicBezTo>
                    <a:pt x="1058" y="43"/>
                    <a:pt x="1044" y="39"/>
                    <a:pt x="1013" y="30"/>
                  </a:cubicBezTo>
                  <a:cubicBezTo>
                    <a:pt x="972" y="16"/>
                    <a:pt x="932" y="7"/>
                    <a:pt x="887" y="7"/>
                  </a:cubicBezTo>
                  <a:cubicBezTo>
                    <a:pt x="858" y="3"/>
                    <a:pt x="827" y="0"/>
                    <a:pt x="797" y="0"/>
                  </a:cubicBezTo>
                  <a:close/>
                </a:path>
              </a:pathLst>
            </a:custGeom>
            <a:solidFill>
              <a:srgbClr val="F9B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005175" y="628550"/>
              <a:ext cx="17000" cy="7525"/>
            </a:xfrm>
            <a:custGeom>
              <a:avLst/>
              <a:gdLst/>
              <a:ahLst/>
              <a:cxnLst/>
              <a:rect l="l" t="t" r="r" b="b"/>
              <a:pathLst>
                <a:path w="680" h="301" extrusionOk="0">
                  <a:moveTo>
                    <a:pt x="286" y="0"/>
                  </a:moveTo>
                  <a:cubicBezTo>
                    <a:pt x="266" y="0"/>
                    <a:pt x="244" y="4"/>
                    <a:pt x="225" y="7"/>
                  </a:cubicBezTo>
                  <a:lnTo>
                    <a:pt x="207" y="11"/>
                  </a:lnTo>
                  <a:cubicBezTo>
                    <a:pt x="198" y="16"/>
                    <a:pt x="189" y="20"/>
                    <a:pt x="185" y="20"/>
                  </a:cubicBezTo>
                  <a:lnTo>
                    <a:pt x="149" y="38"/>
                  </a:lnTo>
                  <a:cubicBezTo>
                    <a:pt x="122" y="52"/>
                    <a:pt x="104" y="65"/>
                    <a:pt x="86" y="88"/>
                  </a:cubicBezTo>
                  <a:cubicBezTo>
                    <a:pt x="68" y="101"/>
                    <a:pt x="54" y="124"/>
                    <a:pt x="41" y="142"/>
                  </a:cubicBezTo>
                  <a:cubicBezTo>
                    <a:pt x="23" y="173"/>
                    <a:pt x="14" y="205"/>
                    <a:pt x="5" y="236"/>
                  </a:cubicBezTo>
                  <a:cubicBezTo>
                    <a:pt x="5" y="245"/>
                    <a:pt x="5" y="254"/>
                    <a:pt x="5" y="268"/>
                  </a:cubicBezTo>
                  <a:lnTo>
                    <a:pt x="5" y="277"/>
                  </a:lnTo>
                  <a:cubicBezTo>
                    <a:pt x="0" y="286"/>
                    <a:pt x="9" y="295"/>
                    <a:pt x="23" y="299"/>
                  </a:cubicBezTo>
                  <a:cubicBezTo>
                    <a:pt x="25" y="300"/>
                    <a:pt x="27" y="300"/>
                    <a:pt x="30" y="300"/>
                  </a:cubicBezTo>
                  <a:cubicBezTo>
                    <a:pt x="41" y="300"/>
                    <a:pt x="50" y="292"/>
                    <a:pt x="50" y="281"/>
                  </a:cubicBezTo>
                  <a:cubicBezTo>
                    <a:pt x="54" y="272"/>
                    <a:pt x="59" y="263"/>
                    <a:pt x="63" y="254"/>
                  </a:cubicBezTo>
                  <a:cubicBezTo>
                    <a:pt x="72" y="227"/>
                    <a:pt x="86" y="205"/>
                    <a:pt x="104" y="182"/>
                  </a:cubicBezTo>
                  <a:cubicBezTo>
                    <a:pt x="113" y="169"/>
                    <a:pt x="126" y="160"/>
                    <a:pt x="140" y="146"/>
                  </a:cubicBezTo>
                  <a:cubicBezTo>
                    <a:pt x="153" y="137"/>
                    <a:pt x="171" y="124"/>
                    <a:pt x="189" y="115"/>
                  </a:cubicBezTo>
                  <a:lnTo>
                    <a:pt x="216" y="106"/>
                  </a:lnTo>
                  <a:lnTo>
                    <a:pt x="225" y="101"/>
                  </a:lnTo>
                  <a:lnTo>
                    <a:pt x="243" y="97"/>
                  </a:lnTo>
                  <a:cubicBezTo>
                    <a:pt x="257" y="92"/>
                    <a:pt x="266" y="92"/>
                    <a:pt x="279" y="92"/>
                  </a:cubicBezTo>
                  <a:lnTo>
                    <a:pt x="306" y="92"/>
                  </a:lnTo>
                  <a:cubicBezTo>
                    <a:pt x="351" y="97"/>
                    <a:pt x="392" y="106"/>
                    <a:pt x="432" y="124"/>
                  </a:cubicBezTo>
                  <a:cubicBezTo>
                    <a:pt x="455" y="133"/>
                    <a:pt x="473" y="142"/>
                    <a:pt x="491" y="151"/>
                  </a:cubicBezTo>
                  <a:cubicBezTo>
                    <a:pt x="509" y="164"/>
                    <a:pt x="522" y="173"/>
                    <a:pt x="540" y="182"/>
                  </a:cubicBezTo>
                  <a:cubicBezTo>
                    <a:pt x="572" y="200"/>
                    <a:pt x="594" y="218"/>
                    <a:pt x="612" y="232"/>
                  </a:cubicBezTo>
                  <a:lnTo>
                    <a:pt x="639" y="250"/>
                  </a:lnTo>
                  <a:cubicBezTo>
                    <a:pt x="644" y="254"/>
                    <a:pt x="648" y="256"/>
                    <a:pt x="653" y="256"/>
                  </a:cubicBezTo>
                  <a:cubicBezTo>
                    <a:pt x="657" y="256"/>
                    <a:pt x="662" y="254"/>
                    <a:pt x="666" y="250"/>
                  </a:cubicBezTo>
                  <a:cubicBezTo>
                    <a:pt x="680" y="241"/>
                    <a:pt x="680" y="227"/>
                    <a:pt x="675" y="218"/>
                  </a:cubicBezTo>
                  <a:cubicBezTo>
                    <a:pt x="644" y="182"/>
                    <a:pt x="617" y="151"/>
                    <a:pt x="581" y="124"/>
                  </a:cubicBezTo>
                  <a:cubicBezTo>
                    <a:pt x="545" y="92"/>
                    <a:pt x="509" y="70"/>
                    <a:pt x="468" y="47"/>
                  </a:cubicBezTo>
                  <a:cubicBezTo>
                    <a:pt x="419" y="20"/>
                    <a:pt x="365" y="7"/>
                    <a:pt x="311" y="2"/>
                  </a:cubicBezTo>
                  <a:cubicBezTo>
                    <a:pt x="303" y="1"/>
                    <a:pt x="294" y="0"/>
                    <a:pt x="286" y="0"/>
                  </a:cubicBezTo>
                  <a:close/>
                </a:path>
              </a:pathLst>
            </a:custGeom>
            <a:solidFill>
              <a:srgbClr val="F9B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310500" y="766875"/>
              <a:ext cx="294725" cy="71000"/>
            </a:xfrm>
            <a:custGeom>
              <a:avLst/>
              <a:gdLst/>
              <a:ahLst/>
              <a:cxnLst/>
              <a:rect l="l" t="t" r="r" b="b"/>
              <a:pathLst>
                <a:path w="11789" h="2840" extrusionOk="0">
                  <a:moveTo>
                    <a:pt x="4429" y="1"/>
                  </a:moveTo>
                  <a:cubicBezTo>
                    <a:pt x="4263" y="1"/>
                    <a:pt x="4099" y="3"/>
                    <a:pt x="3937" y="7"/>
                  </a:cubicBezTo>
                  <a:cubicBezTo>
                    <a:pt x="3582" y="11"/>
                    <a:pt x="3235" y="20"/>
                    <a:pt x="2907" y="34"/>
                  </a:cubicBezTo>
                  <a:cubicBezTo>
                    <a:pt x="2579" y="43"/>
                    <a:pt x="2268" y="61"/>
                    <a:pt x="1980" y="88"/>
                  </a:cubicBezTo>
                  <a:cubicBezTo>
                    <a:pt x="1413" y="128"/>
                    <a:pt x="937" y="191"/>
                    <a:pt x="608" y="236"/>
                  </a:cubicBezTo>
                  <a:cubicBezTo>
                    <a:pt x="275" y="286"/>
                    <a:pt x="91" y="322"/>
                    <a:pt x="91" y="322"/>
                  </a:cubicBezTo>
                  <a:lnTo>
                    <a:pt x="82" y="322"/>
                  </a:lnTo>
                  <a:cubicBezTo>
                    <a:pt x="1" y="340"/>
                    <a:pt x="14" y="457"/>
                    <a:pt x="95" y="457"/>
                  </a:cubicBezTo>
                  <a:cubicBezTo>
                    <a:pt x="95" y="457"/>
                    <a:pt x="284" y="452"/>
                    <a:pt x="617" y="439"/>
                  </a:cubicBezTo>
                  <a:lnTo>
                    <a:pt x="1220" y="412"/>
                  </a:lnTo>
                  <a:cubicBezTo>
                    <a:pt x="1449" y="398"/>
                    <a:pt x="1710" y="385"/>
                    <a:pt x="1994" y="362"/>
                  </a:cubicBezTo>
                  <a:lnTo>
                    <a:pt x="2439" y="335"/>
                  </a:lnTo>
                  <a:lnTo>
                    <a:pt x="2912" y="299"/>
                  </a:lnTo>
                  <a:cubicBezTo>
                    <a:pt x="3235" y="277"/>
                    <a:pt x="3582" y="259"/>
                    <a:pt x="3937" y="245"/>
                  </a:cubicBezTo>
                  <a:cubicBezTo>
                    <a:pt x="4162" y="237"/>
                    <a:pt x="4391" y="234"/>
                    <a:pt x="4624" y="234"/>
                  </a:cubicBezTo>
                  <a:cubicBezTo>
                    <a:pt x="4758" y="234"/>
                    <a:pt x="4894" y="235"/>
                    <a:pt x="5030" y="236"/>
                  </a:cubicBezTo>
                  <a:cubicBezTo>
                    <a:pt x="5215" y="250"/>
                    <a:pt x="5404" y="250"/>
                    <a:pt x="5584" y="277"/>
                  </a:cubicBezTo>
                  <a:lnTo>
                    <a:pt x="5723" y="290"/>
                  </a:lnTo>
                  <a:cubicBezTo>
                    <a:pt x="5768" y="299"/>
                    <a:pt x="5809" y="308"/>
                    <a:pt x="5854" y="317"/>
                  </a:cubicBezTo>
                  <a:lnTo>
                    <a:pt x="5984" y="349"/>
                  </a:lnTo>
                  <a:lnTo>
                    <a:pt x="6119" y="389"/>
                  </a:lnTo>
                  <a:cubicBezTo>
                    <a:pt x="6474" y="506"/>
                    <a:pt x="6825" y="646"/>
                    <a:pt x="7176" y="785"/>
                  </a:cubicBezTo>
                  <a:cubicBezTo>
                    <a:pt x="7527" y="925"/>
                    <a:pt x="7864" y="1069"/>
                    <a:pt x="8188" y="1217"/>
                  </a:cubicBezTo>
                  <a:cubicBezTo>
                    <a:pt x="8512" y="1366"/>
                    <a:pt x="8818" y="1519"/>
                    <a:pt x="9115" y="1662"/>
                  </a:cubicBezTo>
                  <a:cubicBezTo>
                    <a:pt x="9412" y="1806"/>
                    <a:pt x="9695" y="1932"/>
                    <a:pt x="9961" y="2045"/>
                  </a:cubicBezTo>
                  <a:cubicBezTo>
                    <a:pt x="10096" y="2099"/>
                    <a:pt x="10222" y="2148"/>
                    <a:pt x="10348" y="2193"/>
                  </a:cubicBezTo>
                  <a:cubicBezTo>
                    <a:pt x="10411" y="2216"/>
                    <a:pt x="10478" y="2234"/>
                    <a:pt x="10541" y="2252"/>
                  </a:cubicBezTo>
                  <a:lnTo>
                    <a:pt x="10708" y="2301"/>
                  </a:lnTo>
                  <a:cubicBezTo>
                    <a:pt x="10762" y="2315"/>
                    <a:pt x="10811" y="2333"/>
                    <a:pt x="10861" y="2355"/>
                  </a:cubicBezTo>
                  <a:cubicBezTo>
                    <a:pt x="10906" y="2378"/>
                    <a:pt x="10955" y="2391"/>
                    <a:pt x="10995" y="2414"/>
                  </a:cubicBezTo>
                  <a:cubicBezTo>
                    <a:pt x="11081" y="2459"/>
                    <a:pt x="11162" y="2495"/>
                    <a:pt x="11234" y="2540"/>
                  </a:cubicBezTo>
                  <a:cubicBezTo>
                    <a:pt x="11342" y="2603"/>
                    <a:pt x="11445" y="2670"/>
                    <a:pt x="11549" y="2742"/>
                  </a:cubicBezTo>
                  <a:cubicBezTo>
                    <a:pt x="11616" y="2796"/>
                    <a:pt x="11652" y="2823"/>
                    <a:pt x="11652" y="2823"/>
                  </a:cubicBezTo>
                  <a:cubicBezTo>
                    <a:pt x="11666" y="2835"/>
                    <a:pt x="11680" y="2840"/>
                    <a:pt x="11694" y="2840"/>
                  </a:cubicBezTo>
                  <a:cubicBezTo>
                    <a:pt x="11745" y="2840"/>
                    <a:pt x="11788" y="2774"/>
                    <a:pt x="11742" y="2724"/>
                  </a:cubicBezTo>
                  <a:cubicBezTo>
                    <a:pt x="11742" y="2724"/>
                    <a:pt x="11706" y="2688"/>
                    <a:pt x="11639" y="2630"/>
                  </a:cubicBezTo>
                  <a:cubicBezTo>
                    <a:pt x="11540" y="2540"/>
                    <a:pt x="11436" y="2459"/>
                    <a:pt x="11324" y="2387"/>
                  </a:cubicBezTo>
                  <a:cubicBezTo>
                    <a:pt x="11256" y="2337"/>
                    <a:pt x="11171" y="2292"/>
                    <a:pt x="11081" y="2243"/>
                  </a:cubicBezTo>
                  <a:cubicBezTo>
                    <a:pt x="11036" y="2216"/>
                    <a:pt x="10982" y="2198"/>
                    <a:pt x="10928" y="2171"/>
                  </a:cubicBezTo>
                  <a:cubicBezTo>
                    <a:pt x="10874" y="2148"/>
                    <a:pt x="10820" y="2126"/>
                    <a:pt x="10766" y="2108"/>
                  </a:cubicBezTo>
                  <a:lnTo>
                    <a:pt x="10591" y="2049"/>
                  </a:lnTo>
                  <a:cubicBezTo>
                    <a:pt x="10532" y="2031"/>
                    <a:pt x="10483" y="2018"/>
                    <a:pt x="10420" y="1995"/>
                  </a:cubicBezTo>
                  <a:cubicBezTo>
                    <a:pt x="10303" y="1950"/>
                    <a:pt x="10177" y="1901"/>
                    <a:pt x="10046" y="1842"/>
                  </a:cubicBezTo>
                  <a:cubicBezTo>
                    <a:pt x="9785" y="1734"/>
                    <a:pt x="9502" y="1617"/>
                    <a:pt x="9201" y="1492"/>
                  </a:cubicBezTo>
                  <a:cubicBezTo>
                    <a:pt x="8895" y="1366"/>
                    <a:pt x="8575" y="1235"/>
                    <a:pt x="8251" y="1087"/>
                  </a:cubicBezTo>
                  <a:lnTo>
                    <a:pt x="7248" y="632"/>
                  </a:lnTo>
                  <a:cubicBezTo>
                    <a:pt x="6906" y="475"/>
                    <a:pt x="6555" y="322"/>
                    <a:pt x="6191" y="191"/>
                  </a:cubicBezTo>
                  <a:lnTo>
                    <a:pt x="6056" y="142"/>
                  </a:lnTo>
                  <a:cubicBezTo>
                    <a:pt x="6007" y="128"/>
                    <a:pt x="5957" y="115"/>
                    <a:pt x="5908" y="106"/>
                  </a:cubicBezTo>
                  <a:cubicBezTo>
                    <a:pt x="5863" y="97"/>
                    <a:pt x="5813" y="83"/>
                    <a:pt x="5764" y="74"/>
                  </a:cubicBezTo>
                  <a:lnTo>
                    <a:pt x="5620" y="56"/>
                  </a:lnTo>
                  <a:cubicBezTo>
                    <a:pt x="5426" y="29"/>
                    <a:pt x="5233" y="25"/>
                    <a:pt x="5044" y="11"/>
                  </a:cubicBezTo>
                  <a:cubicBezTo>
                    <a:pt x="4838" y="4"/>
                    <a:pt x="4633" y="1"/>
                    <a:pt x="4429" y="1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1215025" y="453725"/>
              <a:ext cx="41750" cy="225050"/>
            </a:xfrm>
            <a:custGeom>
              <a:avLst/>
              <a:gdLst/>
              <a:ahLst/>
              <a:cxnLst/>
              <a:rect l="l" t="t" r="r" b="b"/>
              <a:pathLst>
                <a:path w="1670" h="9002" extrusionOk="0">
                  <a:moveTo>
                    <a:pt x="229" y="0"/>
                  </a:moveTo>
                  <a:cubicBezTo>
                    <a:pt x="166" y="0"/>
                    <a:pt x="103" y="39"/>
                    <a:pt x="95" y="121"/>
                  </a:cubicBezTo>
                  <a:cubicBezTo>
                    <a:pt x="77" y="342"/>
                    <a:pt x="1" y="1453"/>
                    <a:pt x="383" y="1759"/>
                  </a:cubicBezTo>
                  <a:cubicBezTo>
                    <a:pt x="869" y="2150"/>
                    <a:pt x="860" y="2429"/>
                    <a:pt x="846" y="2987"/>
                  </a:cubicBezTo>
                  <a:cubicBezTo>
                    <a:pt x="837" y="3257"/>
                    <a:pt x="842" y="3527"/>
                    <a:pt x="860" y="3797"/>
                  </a:cubicBezTo>
                  <a:cubicBezTo>
                    <a:pt x="900" y="4296"/>
                    <a:pt x="981" y="4984"/>
                    <a:pt x="1071" y="5785"/>
                  </a:cubicBezTo>
                  <a:cubicBezTo>
                    <a:pt x="1184" y="6757"/>
                    <a:pt x="1310" y="7863"/>
                    <a:pt x="1391" y="8876"/>
                  </a:cubicBezTo>
                  <a:cubicBezTo>
                    <a:pt x="1395" y="8948"/>
                    <a:pt x="1458" y="9002"/>
                    <a:pt x="1530" y="9002"/>
                  </a:cubicBezTo>
                  <a:lnTo>
                    <a:pt x="1539" y="9002"/>
                  </a:lnTo>
                  <a:cubicBezTo>
                    <a:pt x="1616" y="8997"/>
                    <a:pt x="1670" y="8930"/>
                    <a:pt x="1665" y="8858"/>
                  </a:cubicBezTo>
                  <a:cubicBezTo>
                    <a:pt x="1584" y="7841"/>
                    <a:pt x="1458" y="6730"/>
                    <a:pt x="1346" y="5754"/>
                  </a:cubicBezTo>
                  <a:cubicBezTo>
                    <a:pt x="1251" y="4957"/>
                    <a:pt x="1175" y="4269"/>
                    <a:pt x="1134" y="3774"/>
                  </a:cubicBezTo>
                  <a:cubicBezTo>
                    <a:pt x="1116" y="3513"/>
                    <a:pt x="1112" y="3252"/>
                    <a:pt x="1121" y="2996"/>
                  </a:cubicBezTo>
                  <a:cubicBezTo>
                    <a:pt x="1139" y="2407"/>
                    <a:pt x="1148" y="2020"/>
                    <a:pt x="554" y="1543"/>
                  </a:cubicBezTo>
                  <a:cubicBezTo>
                    <a:pt x="356" y="1381"/>
                    <a:pt x="329" y="630"/>
                    <a:pt x="369" y="144"/>
                  </a:cubicBezTo>
                  <a:cubicBezTo>
                    <a:pt x="374" y="50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1210750" y="448425"/>
              <a:ext cx="16325" cy="13825"/>
            </a:xfrm>
            <a:custGeom>
              <a:avLst/>
              <a:gdLst/>
              <a:ahLst/>
              <a:cxnLst/>
              <a:rect l="l" t="t" r="r" b="b"/>
              <a:pathLst>
                <a:path w="653" h="553" extrusionOk="0">
                  <a:moveTo>
                    <a:pt x="644" y="0"/>
                  </a:moveTo>
                  <a:cubicBezTo>
                    <a:pt x="558" y="48"/>
                    <a:pt x="440" y="62"/>
                    <a:pt x="330" y="62"/>
                  </a:cubicBezTo>
                  <a:cubicBezTo>
                    <a:pt x="157" y="62"/>
                    <a:pt x="1" y="27"/>
                    <a:pt x="1" y="27"/>
                  </a:cubicBezTo>
                  <a:lnTo>
                    <a:pt x="1" y="27"/>
                  </a:lnTo>
                  <a:lnTo>
                    <a:pt x="100" y="527"/>
                  </a:lnTo>
                  <a:cubicBezTo>
                    <a:pt x="100" y="527"/>
                    <a:pt x="202" y="552"/>
                    <a:pt x="330" y="552"/>
                  </a:cubicBezTo>
                  <a:cubicBezTo>
                    <a:pt x="418" y="552"/>
                    <a:pt x="517" y="540"/>
                    <a:pt x="603" y="500"/>
                  </a:cubicBezTo>
                  <a:lnTo>
                    <a:pt x="644" y="27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1204225" y="438650"/>
              <a:ext cx="26225" cy="11350"/>
            </a:xfrm>
            <a:custGeom>
              <a:avLst/>
              <a:gdLst/>
              <a:ahLst/>
              <a:cxnLst/>
              <a:rect l="l" t="t" r="r" b="b"/>
              <a:pathLst>
                <a:path w="1049" h="454" extrusionOk="0">
                  <a:moveTo>
                    <a:pt x="1044" y="0"/>
                  </a:moveTo>
                  <a:cubicBezTo>
                    <a:pt x="698" y="41"/>
                    <a:pt x="347" y="59"/>
                    <a:pt x="1" y="59"/>
                  </a:cubicBezTo>
                  <a:lnTo>
                    <a:pt x="1" y="72"/>
                  </a:lnTo>
                  <a:lnTo>
                    <a:pt x="262" y="418"/>
                  </a:lnTo>
                  <a:cubicBezTo>
                    <a:pt x="262" y="418"/>
                    <a:pt x="417" y="453"/>
                    <a:pt x="589" y="453"/>
                  </a:cubicBezTo>
                  <a:cubicBezTo>
                    <a:pt x="699" y="453"/>
                    <a:pt x="817" y="439"/>
                    <a:pt x="905" y="391"/>
                  </a:cubicBezTo>
                  <a:lnTo>
                    <a:pt x="914" y="391"/>
                  </a:lnTo>
                  <a:lnTo>
                    <a:pt x="1049" y="32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1170275" y="336850"/>
              <a:ext cx="83025" cy="98550"/>
            </a:xfrm>
            <a:custGeom>
              <a:avLst/>
              <a:gdLst/>
              <a:ahLst/>
              <a:cxnLst/>
              <a:rect l="l" t="t" r="r" b="b"/>
              <a:pathLst>
                <a:path w="3321" h="3942" extrusionOk="0">
                  <a:moveTo>
                    <a:pt x="1703" y="0"/>
                  </a:moveTo>
                  <a:cubicBezTo>
                    <a:pt x="1677" y="0"/>
                    <a:pt x="1651" y="2"/>
                    <a:pt x="1624" y="5"/>
                  </a:cubicBezTo>
                  <a:cubicBezTo>
                    <a:pt x="1269" y="55"/>
                    <a:pt x="1282" y="275"/>
                    <a:pt x="1039" y="338"/>
                  </a:cubicBezTo>
                  <a:cubicBezTo>
                    <a:pt x="983" y="354"/>
                    <a:pt x="935" y="360"/>
                    <a:pt x="892" y="360"/>
                  </a:cubicBezTo>
                  <a:cubicBezTo>
                    <a:pt x="748" y="360"/>
                    <a:pt x="654" y="291"/>
                    <a:pt x="482" y="271"/>
                  </a:cubicBezTo>
                  <a:cubicBezTo>
                    <a:pt x="474" y="270"/>
                    <a:pt x="467" y="270"/>
                    <a:pt x="460" y="270"/>
                  </a:cubicBezTo>
                  <a:cubicBezTo>
                    <a:pt x="324" y="270"/>
                    <a:pt x="192" y="311"/>
                    <a:pt x="81" y="392"/>
                  </a:cubicBezTo>
                  <a:cubicBezTo>
                    <a:pt x="0" y="1607"/>
                    <a:pt x="194" y="3672"/>
                    <a:pt x="432" y="3825"/>
                  </a:cubicBezTo>
                  <a:cubicBezTo>
                    <a:pt x="553" y="3903"/>
                    <a:pt x="937" y="3941"/>
                    <a:pt x="1380" y="3941"/>
                  </a:cubicBezTo>
                  <a:cubicBezTo>
                    <a:pt x="2111" y="3941"/>
                    <a:pt x="3002" y="3837"/>
                    <a:pt x="3145" y="3636"/>
                  </a:cubicBezTo>
                  <a:cubicBezTo>
                    <a:pt x="3320" y="3393"/>
                    <a:pt x="3262" y="1283"/>
                    <a:pt x="3028" y="149"/>
                  </a:cubicBezTo>
                  <a:lnTo>
                    <a:pt x="3001" y="154"/>
                  </a:lnTo>
                  <a:cubicBezTo>
                    <a:pt x="2931" y="121"/>
                    <a:pt x="2864" y="109"/>
                    <a:pt x="2802" y="109"/>
                  </a:cubicBezTo>
                  <a:cubicBezTo>
                    <a:pt x="2631" y="109"/>
                    <a:pt x="2487" y="199"/>
                    <a:pt x="2362" y="212"/>
                  </a:cubicBezTo>
                  <a:cubicBezTo>
                    <a:pt x="2356" y="213"/>
                    <a:pt x="2351" y="213"/>
                    <a:pt x="2345" y="213"/>
                  </a:cubicBezTo>
                  <a:cubicBezTo>
                    <a:pt x="2186" y="213"/>
                    <a:pt x="1997" y="0"/>
                    <a:pt x="1703" y="0"/>
                  </a:cubicBezTo>
                  <a:close/>
                </a:path>
              </a:pathLst>
            </a:custGeom>
            <a:solidFill>
              <a:srgbClr val="F9B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1172300" y="318875"/>
              <a:ext cx="73800" cy="27675"/>
            </a:xfrm>
            <a:custGeom>
              <a:avLst/>
              <a:gdLst/>
              <a:ahLst/>
              <a:cxnLst/>
              <a:rect l="l" t="t" r="r" b="b"/>
              <a:pathLst>
                <a:path w="2952" h="1107" extrusionOk="0">
                  <a:moveTo>
                    <a:pt x="1728" y="1"/>
                  </a:moveTo>
                  <a:cubicBezTo>
                    <a:pt x="1091" y="1"/>
                    <a:pt x="369" y="116"/>
                    <a:pt x="198" y="256"/>
                  </a:cubicBezTo>
                  <a:cubicBezTo>
                    <a:pt x="90" y="346"/>
                    <a:pt x="27" y="675"/>
                    <a:pt x="0" y="1107"/>
                  </a:cubicBezTo>
                  <a:cubicBezTo>
                    <a:pt x="106" y="1029"/>
                    <a:pt x="235" y="988"/>
                    <a:pt x="366" y="988"/>
                  </a:cubicBezTo>
                  <a:cubicBezTo>
                    <a:pt x="379" y="988"/>
                    <a:pt x="392" y="989"/>
                    <a:pt x="405" y="990"/>
                  </a:cubicBezTo>
                  <a:cubicBezTo>
                    <a:pt x="577" y="1007"/>
                    <a:pt x="672" y="1077"/>
                    <a:pt x="819" y="1077"/>
                  </a:cubicBezTo>
                  <a:cubicBezTo>
                    <a:pt x="860" y="1077"/>
                    <a:pt x="906" y="1071"/>
                    <a:pt x="958" y="1057"/>
                  </a:cubicBezTo>
                  <a:cubicBezTo>
                    <a:pt x="1201" y="990"/>
                    <a:pt x="1192" y="769"/>
                    <a:pt x="1543" y="724"/>
                  </a:cubicBezTo>
                  <a:cubicBezTo>
                    <a:pt x="1571" y="721"/>
                    <a:pt x="1597" y="719"/>
                    <a:pt x="1623" y="719"/>
                  </a:cubicBezTo>
                  <a:cubicBezTo>
                    <a:pt x="1916" y="719"/>
                    <a:pt x="2105" y="928"/>
                    <a:pt x="2264" y="928"/>
                  </a:cubicBezTo>
                  <a:cubicBezTo>
                    <a:pt x="2269" y="928"/>
                    <a:pt x="2275" y="927"/>
                    <a:pt x="2281" y="927"/>
                  </a:cubicBezTo>
                  <a:cubicBezTo>
                    <a:pt x="2409" y="917"/>
                    <a:pt x="2552" y="828"/>
                    <a:pt x="2721" y="828"/>
                  </a:cubicBezTo>
                  <a:cubicBezTo>
                    <a:pt x="2783" y="828"/>
                    <a:pt x="2849" y="840"/>
                    <a:pt x="2920" y="873"/>
                  </a:cubicBezTo>
                  <a:lnTo>
                    <a:pt x="2951" y="868"/>
                  </a:lnTo>
                  <a:cubicBezTo>
                    <a:pt x="2875" y="499"/>
                    <a:pt x="2780" y="234"/>
                    <a:pt x="2672" y="162"/>
                  </a:cubicBezTo>
                  <a:cubicBezTo>
                    <a:pt x="2500" y="47"/>
                    <a:pt x="2131" y="1"/>
                    <a:pt x="1728" y="1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1163400" y="314100"/>
              <a:ext cx="94950" cy="126025"/>
            </a:xfrm>
            <a:custGeom>
              <a:avLst/>
              <a:gdLst/>
              <a:ahLst/>
              <a:cxnLst/>
              <a:rect l="l" t="t" r="r" b="b"/>
              <a:pathLst>
                <a:path w="3798" h="5041" extrusionOk="0">
                  <a:moveTo>
                    <a:pt x="2082" y="192"/>
                  </a:moveTo>
                  <a:cubicBezTo>
                    <a:pt x="2485" y="192"/>
                    <a:pt x="2854" y="238"/>
                    <a:pt x="3028" y="353"/>
                  </a:cubicBezTo>
                  <a:lnTo>
                    <a:pt x="3028" y="357"/>
                  </a:lnTo>
                  <a:cubicBezTo>
                    <a:pt x="3136" y="425"/>
                    <a:pt x="3231" y="690"/>
                    <a:pt x="3303" y="1055"/>
                  </a:cubicBezTo>
                  <a:cubicBezTo>
                    <a:pt x="3537" y="2193"/>
                    <a:pt x="3600" y="4298"/>
                    <a:pt x="3424" y="4546"/>
                  </a:cubicBezTo>
                  <a:cubicBezTo>
                    <a:pt x="3278" y="4745"/>
                    <a:pt x="2380" y="4848"/>
                    <a:pt x="1648" y="4848"/>
                  </a:cubicBezTo>
                  <a:cubicBezTo>
                    <a:pt x="1208" y="4848"/>
                    <a:pt x="827" y="4811"/>
                    <a:pt x="707" y="4735"/>
                  </a:cubicBezTo>
                  <a:cubicBezTo>
                    <a:pt x="473" y="4582"/>
                    <a:pt x="280" y="2512"/>
                    <a:pt x="356" y="1298"/>
                  </a:cubicBezTo>
                  <a:cubicBezTo>
                    <a:pt x="383" y="866"/>
                    <a:pt x="446" y="542"/>
                    <a:pt x="554" y="447"/>
                  </a:cubicBezTo>
                  <a:cubicBezTo>
                    <a:pt x="725" y="307"/>
                    <a:pt x="1446" y="192"/>
                    <a:pt x="2082" y="192"/>
                  </a:cubicBezTo>
                  <a:close/>
                  <a:moveTo>
                    <a:pt x="2102" y="0"/>
                  </a:moveTo>
                  <a:cubicBezTo>
                    <a:pt x="1412" y="0"/>
                    <a:pt x="627" y="126"/>
                    <a:pt x="442" y="281"/>
                  </a:cubicBezTo>
                  <a:cubicBezTo>
                    <a:pt x="1" y="654"/>
                    <a:pt x="262" y="4694"/>
                    <a:pt x="608" y="4915"/>
                  </a:cubicBezTo>
                  <a:cubicBezTo>
                    <a:pt x="739" y="5000"/>
                    <a:pt x="1152" y="5041"/>
                    <a:pt x="1634" y="5041"/>
                  </a:cubicBezTo>
                  <a:cubicBezTo>
                    <a:pt x="1980" y="5041"/>
                    <a:pt x="2331" y="5018"/>
                    <a:pt x="2677" y="4978"/>
                  </a:cubicBezTo>
                  <a:cubicBezTo>
                    <a:pt x="3109" y="4924"/>
                    <a:pt x="3456" y="4834"/>
                    <a:pt x="3546" y="4712"/>
                  </a:cubicBezTo>
                  <a:cubicBezTo>
                    <a:pt x="3798" y="4361"/>
                    <a:pt x="3604" y="497"/>
                    <a:pt x="3118" y="173"/>
                  </a:cubicBezTo>
                  <a:cubicBezTo>
                    <a:pt x="2931" y="50"/>
                    <a:pt x="2535" y="0"/>
                    <a:pt x="2102" y="0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1238525" y="354300"/>
              <a:ext cx="10150" cy="2500"/>
            </a:xfrm>
            <a:custGeom>
              <a:avLst/>
              <a:gdLst/>
              <a:ahLst/>
              <a:cxnLst/>
              <a:rect l="l" t="t" r="r" b="b"/>
              <a:pathLst>
                <a:path w="406" h="100" extrusionOk="0">
                  <a:moveTo>
                    <a:pt x="271" y="0"/>
                  </a:moveTo>
                  <a:lnTo>
                    <a:pt x="203" y="5"/>
                  </a:lnTo>
                  <a:cubicBezTo>
                    <a:pt x="158" y="9"/>
                    <a:pt x="118" y="18"/>
                    <a:pt x="77" y="27"/>
                  </a:cubicBezTo>
                  <a:cubicBezTo>
                    <a:pt x="59" y="32"/>
                    <a:pt x="41" y="36"/>
                    <a:pt x="23" y="45"/>
                  </a:cubicBezTo>
                  <a:cubicBezTo>
                    <a:pt x="14" y="50"/>
                    <a:pt x="5" y="54"/>
                    <a:pt x="5" y="63"/>
                  </a:cubicBezTo>
                  <a:cubicBezTo>
                    <a:pt x="1" y="77"/>
                    <a:pt x="10" y="90"/>
                    <a:pt x="23" y="95"/>
                  </a:cubicBezTo>
                  <a:cubicBezTo>
                    <a:pt x="46" y="95"/>
                    <a:pt x="64" y="99"/>
                    <a:pt x="82" y="99"/>
                  </a:cubicBezTo>
                  <a:cubicBezTo>
                    <a:pt x="122" y="99"/>
                    <a:pt x="167" y="99"/>
                    <a:pt x="208" y="95"/>
                  </a:cubicBezTo>
                  <a:lnTo>
                    <a:pt x="275" y="86"/>
                  </a:lnTo>
                  <a:cubicBezTo>
                    <a:pt x="293" y="81"/>
                    <a:pt x="311" y="77"/>
                    <a:pt x="329" y="72"/>
                  </a:cubicBezTo>
                  <a:cubicBezTo>
                    <a:pt x="347" y="68"/>
                    <a:pt x="370" y="63"/>
                    <a:pt x="388" y="54"/>
                  </a:cubicBezTo>
                  <a:cubicBezTo>
                    <a:pt x="392" y="54"/>
                    <a:pt x="401" y="45"/>
                    <a:pt x="401" y="36"/>
                  </a:cubicBezTo>
                  <a:cubicBezTo>
                    <a:pt x="406" y="23"/>
                    <a:pt x="397" y="9"/>
                    <a:pt x="383" y="9"/>
                  </a:cubicBezTo>
                  <a:cubicBezTo>
                    <a:pt x="361" y="5"/>
                    <a:pt x="343" y="5"/>
                    <a:pt x="325" y="0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1239650" y="366550"/>
              <a:ext cx="10050" cy="2500"/>
            </a:xfrm>
            <a:custGeom>
              <a:avLst/>
              <a:gdLst/>
              <a:ahLst/>
              <a:cxnLst/>
              <a:rect l="l" t="t" r="r" b="b"/>
              <a:pathLst>
                <a:path w="402" h="100" extrusionOk="0">
                  <a:moveTo>
                    <a:pt x="266" y="0"/>
                  </a:moveTo>
                  <a:lnTo>
                    <a:pt x="203" y="5"/>
                  </a:lnTo>
                  <a:cubicBezTo>
                    <a:pt x="158" y="9"/>
                    <a:pt x="118" y="14"/>
                    <a:pt x="77" y="27"/>
                  </a:cubicBezTo>
                  <a:cubicBezTo>
                    <a:pt x="59" y="32"/>
                    <a:pt x="41" y="36"/>
                    <a:pt x="23" y="45"/>
                  </a:cubicBezTo>
                  <a:cubicBezTo>
                    <a:pt x="14" y="45"/>
                    <a:pt x="5" y="54"/>
                    <a:pt x="5" y="59"/>
                  </a:cubicBezTo>
                  <a:cubicBezTo>
                    <a:pt x="1" y="72"/>
                    <a:pt x="10" y="86"/>
                    <a:pt x="23" y="90"/>
                  </a:cubicBezTo>
                  <a:cubicBezTo>
                    <a:pt x="41" y="95"/>
                    <a:pt x="64" y="95"/>
                    <a:pt x="82" y="99"/>
                  </a:cubicBezTo>
                  <a:cubicBezTo>
                    <a:pt x="122" y="99"/>
                    <a:pt x="163" y="99"/>
                    <a:pt x="208" y="95"/>
                  </a:cubicBezTo>
                  <a:lnTo>
                    <a:pt x="275" y="86"/>
                  </a:lnTo>
                  <a:cubicBezTo>
                    <a:pt x="293" y="81"/>
                    <a:pt x="311" y="77"/>
                    <a:pt x="329" y="72"/>
                  </a:cubicBezTo>
                  <a:cubicBezTo>
                    <a:pt x="347" y="68"/>
                    <a:pt x="365" y="63"/>
                    <a:pt x="388" y="54"/>
                  </a:cubicBezTo>
                  <a:cubicBezTo>
                    <a:pt x="392" y="50"/>
                    <a:pt x="401" y="45"/>
                    <a:pt x="401" y="36"/>
                  </a:cubicBezTo>
                  <a:cubicBezTo>
                    <a:pt x="401" y="23"/>
                    <a:pt x="397" y="9"/>
                    <a:pt x="379" y="5"/>
                  </a:cubicBezTo>
                  <a:cubicBezTo>
                    <a:pt x="379" y="5"/>
                    <a:pt x="361" y="0"/>
                    <a:pt x="325" y="0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1240675" y="378350"/>
              <a:ext cx="10025" cy="2375"/>
            </a:xfrm>
            <a:custGeom>
              <a:avLst/>
              <a:gdLst/>
              <a:ahLst/>
              <a:cxnLst/>
              <a:rect l="l" t="t" r="r" b="b"/>
              <a:pathLst>
                <a:path w="401" h="95" extrusionOk="0">
                  <a:moveTo>
                    <a:pt x="203" y="1"/>
                  </a:moveTo>
                  <a:cubicBezTo>
                    <a:pt x="158" y="5"/>
                    <a:pt x="117" y="14"/>
                    <a:pt x="77" y="23"/>
                  </a:cubicBezTo>
                  <a:cubicBezTo>
                    <a:pt x="59" y="28"/>
                    <a:pt x="41" y="32"/>
                    <a:pt x="23" y="37"/>
                  </a:cubicBezTo>
                  <a:cubicBezTo>
                    <a:pt x="14" y="41"/>
                    <a:pt x="9" y="46"/>
                    <a:pt x="5" y="55"/>
                  </a:cubicBezTo>
                  <a:cubicBezTo>
                    <a:pt x="0" y="68"/>
                    <a:pt x="9" y="82"/>
                    <a:pt x="23" y="82"/>
                  </a:cubicBezTo>
                  <a:cubicBezTo>
                    <a:pt x="41" y="86"/>
                    <a:pt x="59" y="91"/>
                    <a:pt x="81" y="91"/>
                  </a:cubicBezTo>
                  <a:cubicBezTo>
                    <a:pt x="102" y="93"/>
                    <a:pt x="122" y="94"/>
                    <a:pt x="142" y="94"/>
                  </a:cubicBezTo>
                  <a:cubicBezTo>
                    <a:pt x="162" y="94"/>
                    <a:pt x="182" y="93"/>
                    <a:pt x="203" y="91"/>
                  </a:cubicBezTo>
                  <a:lnTo>
                    <a:pt x="270" y="82"/>
                  </a:lnTo>
                  <a:cubicBezTo>
                    <a:pt x="293" y="82"/>
                    <a:pt x="311" y="77"/>
                    <a:pt x="329" y="73"/>
                  </a:cubicBezTo>
                  <a:cubicBezTo>
                    <a:pt x="347" y="68"/>
                    <a:pt x="365" y="64"/>
                    <a:pt x="383" y="55"/>
                  </a:cubicBezTo>
                  <a:cubicBezTo>
                    <a:pt x="392" y="50"/>
                    <a:pt x="396" y="46"/>
                    <a:pt x="401" y="37"/>
                  </a:cubicBezTo>
                  <a:cubicBezTo>
                    <a:pt x="401" y="23"/>
                    <a:pt x="392" y="10"/>
                    <a:pt x="378" y="5"/>
                  </a:cubicBezTo>
                  <a:cubicBezTo>
                    <a:pt x="360" y="5"/>
                    <a:pt x="342" y="1"/>
                    <a:pt x="324" y="1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1241575" y="388250"/>
              <a:ext cx="10025" cy="2475"/>
            </a:xfrm>
            <a:custGeom>
              <a:avLst/>
              <a:gdLst/>
              <a:ahLst/>
              <a:cxnLst/>
              <a:rect l="l" t="t" r="r" b="b"/>
              <a:pathLst>
                <a:path w="401" h="99" extrusionOk="0">
                  <a:moveTo>
                    <a:pt x="261" y="1"/>
                  </a:moveTo>
                  <a:lnTo>
                    <a:pt x="194" y="5"/>
                  </a:lnTo>
                  <a:cubicBezTo>
                    <a:pt x="153" y="5"/>
                    <a:pt x="113" y="14"/>
                    <a:pt x="72" y="23"/>
                  </a:cubicBezTo>
                  <a:cubicBezTo>
                    <a:pt x="50" y="28"/>
                    <a:pt x="32" y="37"/>
                    <a:pt x="14" y="41"/>
                  </a:cubicBezTo>
                  <a:cubicBezTo>
                    <a:pt x="9" y="46"/>
                    <a:pt x="5" y="55"/>
                    <a:pt x="0" y="59"/>
                  </a:cubicBezTo>
                  <a:cubicBezTo>
                    <a:pt x="0" y="73"/>
                    <a:pt x="9" y="86"/>
                    <a:pt x="23" y="91"/>
                  </a:cubicBezTo>
                  <a:cubicBezTo>
                    <a:pt x="41" y="95"/>
                    <a:pt x="59" y="95"/>
                    <a:pt x="77" y="95"/>
                  </a:cubicBezTo>
                  <a:cubicBezTo>
                    <a:pt x="97" y="97"/>
                    <a:pt x="118" y="98"/>
                    <a:pt x="140" y="98"/>
                  </a:cubicBezTo>
                  <a:cubicBezTo>
                    <a:pt x="161" y="98"/>
                    <a:pt x="182" y="97"/>
                    <a:pt x="203" y="95"/>
                  </a:cubicBezTo>
                  <a:lnTo>
                    <a:pt x="270" y="86"/>
                  </a:lnTo>
                  <a:cubicBezTo>
                    <a:pt x="288" y="82"/>
                    <a:pt x="311" y="77"/>
                    <a:pt x="324" y="73"/>
                  </a:cubicBezTo>
                  <a:cubicBezTo>
                    <a:pt x="342" y="68"/>
                    <a:pt x="365" y="59"/>
                    <a:pt x="383" y="55"/>
                  </a:cubicBezTo>
                  <a:cubicBezTo>
                    <a:pt x="387" y="50"/>
                    <a:pt x="396" y="46"/>
                    <a:pt x="396" y="37"/>
                  </a:cubicBezTo>
                  <a:cubicBezTo>
                    <a:pt x="401" y="23"/>
                    <a:pt x="392" y="10"/>
                    <a:pt x="378" y="5"/>
                  </a:cubicBezTo>
                  <a:cubicBezTo>
                    <a:pt x="356" y="5"/>
                    <a:pt x="338" y="1"/>
                    <a:pt x="320" y="1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1242025" y="398375"/>
              <a:ext cx="10025" cy="2425"/>
            </a:xfrm>
            <a:custGeom>
              <a:avLst/>
              <a:gdLst/>
              <a:ahLst/>
              <a:cxnLst/>
              <a:rect l="l" t="t" r="r" b="b"/>
              <a:pathLst>
                <a:path w="401" h="97" extrusionOk="0">
                  <a:moveTo>
                    <a:pt x="198" y="1"/>
                  </a:moveTo>
                  <a:cubicBezTo>
                    <a:pt x="158" y="5"/>
                    <a:pt x="117" y="14"/>
                    <a:pt x="77" y="23"/>
                  </a:cubicBezTo>
                  <a:cubicBezTo>
                    <a:pt x="54" y="28"/>
                    <a:pt x="36" y="37"/>
                    <a:pt x="18" y="41"/>
                  </a:cubicBezTo>
                  <a:cubicBezTo>
                    <a:pt x="9" y="46"/>
                    <a:pt x="5" y="50"/>
                    <a:pt x="5" y="59"/>
                  </a:cubicBezTo>
                  <a:cubicBezTo>
                    <a:pt x="0" y="73"/>
                    <a:pt x="9" y="86"/>
                    <a:pt x="23" y="90"/>
                  </a:cubicBezTo>
                  <a:cubicBezTo>
                    <a:pt x="41" y="90"/>
                    <a:pt x="59" y="95"/>
                    <a:pt x="81" y="95"/>
                  </a:cubicBezTo>
                  <a:cubicBezTo>
                    <a:pt x="93" y="96"/>
                    <a:pt x="105" y="97"/>
                    <a:pt x="117" y="97"/>
                  </a:cubicBezTo>
                  <a:cubicBezTo>
                    <a:pt x="145" y="97"/>
                    <a:pt x="174" y="94"/>
                    <a:pt x="203" y="90"/>
                  </a:cubicBezTo>
                  <a:lnTo>
                    <a:pt x="270" y="82"/>
                  </a:lnTo>
                  <a:cubicBezTo>
                    <a:pt x="293" y="82"/>
                    <a:pt x="311" y="73"/>
                    <a:pt x="329" y="73"/>
                  </a:cubicBezTo>
                  <a:cubicBezTo>
                    <a:pt x="347" y="64"/>
                    <a:pt x="365" y="59"/>
                    <a:pt x="383" y="55"/>
                  </a:cubicBezTo>
                  <a:cubicBezTo>
                    <a:pt x="392" y="50"/>
                    <a:pt x="396" y="41"/>
                    <a:pt x="401" y="37"/>
                  </a:cubicBezTo>
                  <a:cubicBezTo>
                    <a:pt x="401" y="19"/>
                    <a:pt x="392" y="5"/>
                    <a:pt x="378" y="5"/>
                  </a:cubicBezTo>
                  <a:cubicBezTo>
                    <a:pt x="360" y="1"/>
                    <a:pt x="342" y="1"/>
                    <a:pt x="324" y="1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1241675" y="409725"/>
              <a:ext cx="10050" cy="2500"/>
            </a:xfrm>
            <a:custGeom>
              <a:avLst/>
              <a:gdLst/>
              <a:ahLst/>
              <a:cxnLst/>
              <a:rect l="l" t="t" r="r" b="b"/>
              <a:pathLst>
                <a:path w="402" h="100" extrusionOk="0">
                  <a:moveTo>
                    <a:pt x="266" y="1"/>
                  </a:moveTo>
                  <a:lnTo>
                    <a:pt x="199" y="5"/>
                  </a:lnTo>
                  <a:cubicBezTo>
                    <a:pt x="158" y="10"/>
                    <a:pt x="113" y="19"/>
                    <a:pt x="73" y="28"/>
                  </a:cubicBezTo>
                  <a:cubicBezTo>
                    <a:pt x="55" y="32"/>
                    <a:pt x="37" y="37"/>
                    <a:pt x="19" y="46"/>
                  </a:cubicBezTo>
                  <a:cubicBezTo>
                    <a:pt x="10" y="50"/>
                    <a:pt x="5" y="55"/>
                    <a:pt x="5" y="64"/>
                  </a:cubicBezTo>
                  <a:cubicBezTo>
                    <a:pt x="1" y="77"/>
                    <a:pt x="10" y="91"/>
                    <a:pt x="23" y="91"/>
                  </a:cubicBezTo>
                  <a:cubicBezTo>
                    <a:pt x="41" y="95"/>
                    <a:pt x="64" y="100"/>
                    <a:pt x="82" y="100"/>
                  </a:cubicBezTo>
                  <a:cubicBezTo>
                    <a:pt x="122" y="100"/>
                    <a:pt x="163" y="100"/>
                    <a:pt x="208" y="95"/>
                  </a:cubicBezTo>
                  <a:lnTo>
                    <a:pt x="275" y="86"/>
                  </a:lnTo>
                  <a:cubicBezTo>
                    <a:pt x="293" y="82"/>
                    <a:pt x="311" y="77"/>
                    <a:pt x="329" y="73"/>
                  </a:cubicBezTo>
                  <a:cubicBezTo>
                    <a:pt x="347" y="68"/>
                    <a:pt x="365" y="64"/>
                    <a:pt x="388" y="55"/>
                  </a:cubicBezTo>
                  <a:cubicBezTo>
                    <a:pt x="392" y="55"/>
                    <a:pt x="401" y="46"/>
                    <a:pt x="401" y="37"/>
                  </a:cubicBezTo>
                  <a:cubicBezTo>
                    <a:pt x="401" y="23"/>
                    <a:pt x="392" y="10"/>
                    <a:pt x="383" y="10"/>
                  </a:cubicBezTo>
                  <a:cubicBezTo>
                    <a:pt x="361" y="5"/>
                    <a:pt x="343" y="1"/>
                    <a:pt x="325" y="1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1187700" y="356550"/>
              <a:ext cx="45350" cy="33575"/>
            </a:xfrm>
            <a:custGeom>
              <a:avLst/>
              <a:gdLst/>
              <a:ahLst/>
              <a:cxnLst/>
              <a:rect l="l" t="t" r="r" b="b"/>
              <a:pathLst>
                <a:path w="1814" h="1343" extrusionOk="0">
                  <a:moveTo>
                    <a:pt x="1428" y="0"/>
                  </a:moveTo>
                  <a:cubicBezTo>
                    <a:pt x="1022" y="0"/>
                    <a:pt x="232" y="61"/>
                    <a:pt x="135" y="122"/>
                  </a:cubicBezTo>
                  <a:cubicBezTo>
                    <a:pt x="0" y="207"/>
                    <a:pt x="99" y="1246"/>
                    <a:pt x="266" y="1305"/>
                  </a:cubicBezTo>
                  <a:cubicBezTo>
                    <a:pt x="331" y="1326"/>
                    <a:pt x="574" y="1342"/>
                    <a:pt x="847" y="1342"/>
                  </a:cubicBezTo>
                  <a:cubicBezTo>
                    <a:pt x="1267" y="1342"/>
                    <a:pt x="1758" y="1303"/>
                    <a:pt x="1777" y="1183"/>
                  </a:cubicBezTo>
                  <a:cubicBezTo>
                    <a:pt x="1813" y="985"/>
                    <a:pt x="1813" y="59"/>
                    <a:pt x="1647" y="14"/>
                  </a:cubicBezTo>
                  <a:cubicBezTo>
                    <a:pt x="1613" y="4"/>
                    <a:pt x="1533" y="0"/>
                    <a:pt x="1428" y="0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1189825" y="358150"/>
              <a:ext cx="41200" cy="30450"/>
            </a:xfrm>
            <a:custGeom>
              <a:avLst/>
              <a:gdLst/>
              <a:ahLst/>
              <a:cxnLst/>
              <a:rect l="l" t="t" r="r" b="b"/>
              <a:pathLst>
                <a:path w="1648" h="1218" extrusionOk="0">
                  <a:moveTo>
                    <a:pt x="1296" y="0"/>
                  </a:moveTo>
                  <a:cubicBezTo>
                    <a:pt x="926" y="0"/>
                    <a:pt x="211" y="55"/>
                    <a:pt x="122" y="111"/>
                  </a:cubicBezTo>
                  <a:cubicBezTo>
                    <a:pt x="1" y="183"/>
                    <a:pt x="91" y="1133"/>
                    <a:pt x="244" y="1182"/>
                  </a:cubicBezTo>
                  <a:cubicBezTo>
                    <a:pt x="303" y="1202"/>
                    <a:pt x="529" y="1217"/>
                    <a:pt x="780" y="1217"/>
                  </a:cubicBezTo>
                  <a:cubicBezTo>
                    <a:pt x="1159" y="1217"/>
                    <a:pt x="1597" y="1182"/>
                    <a:pt x="1616" y="1074"/>
                  </a:cubicBezTo>
                  <a:cubicBezTo>
                    <a:pt x="1647" y="894"/>
                    <a:pt x="1647" y="53"/>
                    <a:pt x="1499" y="13"/>
                  </a:cubicBezTo>
                  <a:cubicBezTo>
                    <a:pt x="1467" y="4"/>
                    <a:pt x="1394" y="0"/>
                    <a:pt x="12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1196350" y="368000"/>
              <a:ext cx="30850" cy="3625"/>
            </a:xfrm>
            <a:custGeom>
              <a:avLst/>
              <a:gdLst/>
              <a:ahLst/>
              <a:cxnLst/>
              <a:rect l="l" t="t" r="r" b="b"/>
              <a:pathLst>
                <a:path w="1234" h="145" extrusionOk="0">
                  <a:moveTo>
                    <a:pt x="1188" y="1"/>
                  </a:moveTo>
                  <a:lnTo>
                    <a:pt x="46" y="73"/>
                  </a:lnTo>
                  <a:cubicBezTo>
                    <a:pt x="1" y="73"/>
                    <a:pt x="1" y="145"/>
                    <a:pt x="46" y="145"/>
                  </a:cubicBezTo>
                  <a:lnTo>
                    <a:pt x="50" y="145"/>
                  </a:lnTo>
                  <a:lnTo>
                    <a:pt x="1193" y="68"/>
                  </a:lnTo>
                  <a:cubicBezTo>
                    <a:pt x="1233" y="59"/>
                    <a:pt x="1229" y="1"/>
                    <a:pt x="118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1196925" y="377800"/>
              <a:ext cx="30825" cy="3625"/>
            </a:xfrm>
            <a:custGeom>
              <a:avLst/>
              <a:gdLst/>
              <a:ahLst/>
              <a:cxnLst/>
              <a:rect l="l" t="t" r="r" b="b"/>
              <a:pathLst>
                <a:path w="1233" h="145" extrusionOk="0">
                  <a:moveTo>
                    <a:pt x="1188" y="0"/>
                  </a:moveTo>
                  <a:lnTo>
                    <a:pt x="45" y="72"/>
                  </a:lnTo>
                  <a:cubicBezTo>
                    <a:pt x="0" y="72"/>
                    <a:pt x="0" y="144"/>
                    <a:pt x="45" y="144"/>
                  </a:cubicBezTo>
                  <a:lnTo>
                    <a:pt x="50" y="144"/>
                  </a:lnTo>
                  <a:lnTo>
                    <a:pt x="1192" y="68"/>
                  </a:lnTo>
                  <a:cubicBezTo>
                    <a:pt x="1233" y="59"/>
                    <a:pt x="1228" y="0"/>
                    <a:pt x="11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173750" y="324325"/>
              <a:ext cx="19250" cy="28400"/>
            </a:xfrm>
            <a:custGeom>
              <a:avLst/>
              <a:gdLst/>
              <a:ahLst/>
              <a:cxnLst/>
              <a:rect l="l" t="t" r="r" b="b"/>
              <a:pathLst>
                <a:path w="770" h="1136" extrusionOk="0">
                  <a:moveTo>
                    <a:pt x="629" y="0"/>
                  </a:moveTo>
                  <a:cubicBezTo>
                    <a:pt x="472" y="0"/>
                    <a:pt x="188" y="140"/>
                    <a:pt x="145" y="227"/>
                  </a:cubicBezTo>
                  <a:cubicBezTo>
                    <a:pt x="86" y="344"/>
                    <a:pt x="1" y="1105"/>
                    <a:pt x="118" y="1132"/>
                  </a:cubicBezTo>
                  <a:cubicBezTo>
                    <a:pt x="127" y="1134"/>
                    <a:pt x="136" y="1135"/>
                    <a:pt x="145" y="1135"/>
                  </a:cubicBezTo>
                  <a:cubicBezTo>
                    <a:pt x="320" y="1135"/>
                    <a:pt x="275" y="625"/>
                    <a:pt x="365" y="475"/>
                  </a:cubicBezTo>
                  <a:cubicBezTo>
                    <a:pt x="464" y="304"/>
                    <a:pt x="770" y="245"/>
                    <a:pt x="729" y="56"/>
                  </a:cubicBezTo>
                  <a:cubicBezTo>
                    <a:pt x="720" y="16"/>
                    <a:pt x="682" y="0"/>
                    <a:pt x="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193875" y="322225"/>
              <a:ext cx="8425" cy="4950"/>
            </a:xfrm>
            <a:custGeom>
              <a:avLst/>
              <a:gdLst/>
              <a:ahLst/>
              <a:cxnLst/>
              <a:rect l="l" t="t" r="r" b="b"/>
              <a:pathLst>
                <a:path w="337" h="198" extrusionOk="0">
                  <a:moveTo>
                    <a:pt x="199" y="0"/>
                  </a:moveTo>
                  <a:cubicBezTo>
                    <a:pt x="107" y="0"/>
                    <a:pt x="1" y="48"/>
                    <a:pt x="1" y="118"/>
                  </a:cubicBezTo>
                  <a:cubicBezTo>
                    <a:pt x="1" y="172"/>
                    <a:pt x="69" y="198"/>
                    <a:pt x="143" y="198"/>
                  </a:cubicBezTo>
                  <a:cubicBezTo>
                    <a:pt x="235" y="198"/>
                    <a:pt x="337" y="159"/>
                    <a:pt x="329" y="86"/>
                  </a:cubicBezTo>
                  <a:cubicBezTo>
                    <a:pt x="325" y="26"/>
                    <a:pt x="266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090875" y="583225"/>
              <a:ext cx="13950" cy="13775"/>
            </a:xfrm>
            <a:custGeom>
              <a:avLst/>
              <a:gdLst/>
              <a:ahLst/>
              <a:cxnLst/>
              <a:rect l="l" t="t" r="r" b="b"/>
              <a:pathLst>
                <a:path w="558" h="551" extrusionOk="0">
                  <a:moveTo>
                    <a:pt x="247" y="1"/>
                  </a:moveTo>
                  <a:cubicBezTo>
                    <a:pt x="221" y="1"/>
                    <a:pt x="195" y="5"/>
                    <a:pt x="171" y="16"/>
                  </a:cubicBezTo>
                  <a:cubicBezTo>
                    <a:pt x="50" y="65"/>
                    <a:pt x="0" y="227"/>
                    <a:pt x="59" y="367"/>
                  </a:cubicBezTo>
                  <a:cubicBezTo>
                    <a:pt x="109" y="482"/>
                    <a:pt x="214" y="551"/>
                    <a:pt x="314" y="551"/>
                  </a:cubicBezTo>
                  <a:cubicBezTo>
                    <a:pt x="339" y="551"/>
                    <a:pt x="364" y="547"/>
                    <a:pt x="387" y="538"/>
                  </a:cubicBezTo>
                  <a:cubicBezTo>
                    <a:pt x="508" y="488"/>
                    <a:pt x="558" y="326"/>
                    <a:pt x="499" y="182"/>
                  </a:cubicBezTo>
                  <a:cubicBezTo>
                    <a:pt x="453" y="72"/>
                    <a:pt x="347" y="1"/>
                    <a:pt x="247" y="1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096500" y="578650"/>
              <a:ext cx="8100" cy="10050"/>
            </a:xfrm>
            <a:custGeom>
              <a:avLst/>
              <a:gdLst/>
              <a:ahLst/>
              <a:cxnLst/>
              <a:rect l="l" t="t" r="r" b="b"/>
              <a:pathLst>
                <a:path w="324" h="402" extrusionOk="0">
                  <a:moveTo>
                    <a:pt x="287" y="0"/>
                  </a:moveTo>
                  <a:cubicBezTo>
                    <a:pt x="260" y="0"/>
                    <a:pt x="250" y="65"/>
                    <a:pt x="149" y="163"/>
                  </a:cubicBezTo>
                  <a:cubicBezTo>
                    <a:pt x="104" y="199"/>
                    <a:pt x="54" y="230"/>
                    <a:pt x="0" y="253"/>
                  </a:cubicBezTo>
                  <a:cubicBezTo>
                    <a:pt x="0" y="307"/>
                    <a:pt x="122" y="401"/>
                    <a:pt x="122" y="401"/>
                  </a:cubicBezTo>
                  <a:cubicBezTo>
                    <a:pt x="310" y="289"/>
                    <a:pt x="324" y="14"/>
                    <a:pt x="292" y="1"/>
                  </a:cubicBezTo>
                  <a:cubicBezTo>
                    <a:pt x="291" y="0"/>
                    <a:pt x="289" y="0"/>
                    <a:pt x="287" y="0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045425" y="601725"/>
              <a:ext cx="13975" cy="13775"/>
            </a:xfrm>
            <a:custGeom>
              <a:avLst/>
              <a:gdLst/>
              <a:ahLst/>
              <a:cxnLst/>
              <a:rect l="l" t="t" r="r" b="b"/>
              <a:pathLst>
                <a:path w="559" h="551" extrusionOk="0">
                  <a:moveTo>
                    <a:pt x="254" y="1"/>
                  </a:moveTo>
                  <a:cubicBezTo>
                    <a:pt x="226" y="1"/>
                    <a:pt x="198" y="6"/>
                    <a:pt x="172" y="18"/>
                  </a:cubicBezTo>
                  <a:cubicBezTo>
                    <a:pt x="50" y="68"/>
                    <a:pt x="1" y="225"/>
                    <a:pt x="64" y="364"/>
                  </a:cubicBezTo>
                  <a:cubicBezTo>
                    <a:pt x="114" y="479"/>
                    <a:pt x="215" y="550"/>
                    <a:pt x="315" y="550"/>
                  </a:cubicBezTo>
                  <a:cubicBezTo>
                    <a:pt x="341" y="550"/>
                    <a:pt x="367" y="546"/>
                    <a:pt x="392" y="535"/>
                  </a:cubicBezTo>
                  <a:cubicBezTo>
                    <a:pt x="514" y="486"/>
                    <a:pt x="559" y="324"/>
                    <a:pt x="500" y="184"/>
                  </a:cubicBezTo>
                  <a:cubicBezTo>
                    <a:pt x="454" y="72"/>
                    <a:pt x="354" y="1"/>
                    <a:pt x="254" y="1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051050" y="597075"/>
              <a:ext cx="8250" cy="9950"/>
            </a:xfrm>
            <a:custGeom>
              <a:avLst/>
              <a:gdLst/>
              <a:ahLst/>
              <a:cxnLst/>
              <a:rect l="l" t="t" r="r" b="b"/>
              <a:pathLst>
                <a:path w="330" h="398" extrusionOk="0">
                  <a:moveTo>
                    <a:pt x="291" y="1"/>
                  </a:moveTo>
                  <a:cubicBezTo>
                    <a:pt x="261" y="1"/>
                    <a:pt x="251" y="66"/>
                    <a:pt x="149" y="164"/>
                  </a:cubicBezTo>
                  <a:cubicBezTo>
                    <a:pt x="104" y="200"/>
                    <a:pt x="55" y="231"/>
                    <a:pt x="1" y="254"/>
                  </a:cubicBezTo>
                  <a:cubicBezTo>
                    <a:pt x="5" y="307"/>
                    <a:pt x="122" y="397"/>
                    <a:pt x="122" y="397"/>
                  </a:cubicBezTo>
                  <a:cubicBezTo>
                    <a:pt x="316" y="289"/>
                    <a:pt x="329" y="11"/>
                    <a:pt x="298" y="2"/>
                  </a:cubicBezTo>
                  <a:cubicBezTo>
                    <a:pt x="295" y="1"/>
                    <a:pt x="293" y="1"/>
                    <a:pt x="291" y="1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30200" y="499550"/>
              <a:ext cx="28950" cy="16950"/>
            </a:xfrm>
            <a:custGeom>
              <a:avLst/>
              <a:gdLst/>
              <a:ahLst/>
              <a:cxnLst/>
              <a:rect l="l" t="t" r="r" b="b"/>
              <a:pathLst>
                <a:path w="1158" h="678" extrusionOk="0">
                  <a:moveTo>
                    <a:pt x="623" y="0"/>
                  </a:moveTo>
                  <a:cubicBezTo>
                    <a:pt x="527" y="0"/>
                    <a:pt x="432" y="21"/>
                    <a:pt x="347" y="65"/>
                  </a:cubicBezTo>
                  <a:cubicBezTo>
                    <a:pt x="122" y="173"/>
                    <a:pt x="1" y="389"/>
                    <a:pt x="82" y="448"/>
                  </a:cubicBezTo>
                  <a:cubicBezTo>
                    <a:pt x="104" y="465"/>
                    <a:pt x="140" y="471"/>
                    <a:pt x="182" y="471"/>
                  </a:cubicBezTo>
                  <a:cubicBezTo>
                    <a:pt x="342" y="471"/>
                    <a:pt x="595" y="376"/>
                    <a:pt x="595" y="376"/>
                  </a:cubicBezTo>
                  <a:lnTo>
                    <a:pt x="811" y="677"/>
                  </a:lnTo>
                  <a:cubicBezTo>
                    <a:pt x="811" y="677"/>
                    <a:pt x="1157" y="74"/>
                    <a:pt x="716" y="7"/>
                  </a:cubicBezTo>
                  <a:cubicBezTo>
                    <a:pt x="685" y="2"/>
                    <a:pt x="654" y="0"/>
                    <a:pt x="623" y="0"/>
                  </a:cubicBezTo>
                  <a:close/>
                </a:path>
              </a:pathLst>
            </a:custGeom>
            <a:solidFill>
              <a:srgbClr val="8C5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30650" y="498475"/>
              <a:ext cx="24000" cy="18425"/>
            </a:xfrm>
            <a:custGeom>
              <a:avLst/>
              <a:gdLst/>
              <a:ahLst/>
              <a:cxnLst/>
              <a:rect l="l" t="t" r="r" b="b"/>
              <a:pathLst>
                <a:path w="960" h="737" extrusionOk="0">
                  <a:moveTo>
                    <a:pt x="599" y="0"/>
                  </a:moveTo>
                  <a:cubicBezTo>
                    <a:pt x="563" y="0"/>
                    <a:pt x="523" y="5"/>
                    <a:pt x="487" y="9"/>
                  </a:cubicBezTo>
                  <a:cubicBezTo>
                    <a:pt x="451" y="18"/>
                    <a:pt x="415" y="27"/>
                    <a:pt x="379" y="41"/>
                  </a:cubicBezTo>
                  <a:cubicBezTo>
                    <a:pt x="307" y="63"/>
                    <a:pt x="244" y="99"/>
                    <a:pt x="185" y="149"/>
                  </a:cubicBezTo>
                  <a:cubicBezTo>
                    <a:pt x="127" y="194"/>
                    <a:pt x="77" y="248"/>
                    <a:pt x="37" y="311"/>
                  </a:cubicBezTo>
                  <a:cubicBezTo>
                    <a:pt x="19" y="342"/>
                    <a:pt x="5" y="378"/>
                    <a:pt x="1" y="414"/>
                  </a:cubicBezTo>
                  <a:cubicBezTo>
                    <a:pt x="1" y="437"/>
                    <a:pt x="1" y="459"/>
                    <a:pt x="10" y="482"/>
                  </a:cubicBezTo>
                  <a:cubicBezTo>
                    <a:pt x="14" y="491"/>
                    <a:pt x="19" y="500"/>
                    <a:pt x="28" y="509"/>
                  </a:cubicBezTo>
                  <a:cubicBezTo>
                    <a:pt x="32" y="518"/>
                    <a:pt x="41" y="522"/>
                    <a:pt x="46" y="527"/>
                  </a:cubicBezTo>
                  <a:lnTo>
                    <a:pt x="55" y="531"/>
                  </a:lnTo>
                  <a:cubicBezTo>
                    <a:pt x="73" y="540"/>
                    <a:pt x="91" y="545"/>
                    <a:pt x="109" y="549"/>
                  </a:cubicBezTo>
                  <a:lnTo>
                    <a:pt x="158" y="549"/>
                  </a:lnTo>
                  <a:cubicBezTo>
                    <a:pt x="185" y="549"/>
                    <a:pt x="217" y="545"/>
                    <a:pt x="244" y="540"/>
                  </a:cubicBezTo>
                  <a:cubicBezTo>
                    <a:pt x="329" y="522"/>
                    <a:pt x="410" y="500"/>
                    <a:pt x="491" y="468"/>
                  </a:cubicBezTo>
                  <a:cubicBezTo>
                    <a:pt x="550" y="446"/>
                    <a:pt x="581" y="432"/>
                    <a:pt x="581" y="432"/>
                  </a:cubicBezTo>
                  <a:cubicBezTo>
                    <a:pt x="586" y="428"/>
                    <a:pt x="590" y="423"/>
                    <a:pt x="590" y="419"/>
                  </a:cubicBezTo>
                  <a:cubicBezTo>
                    <a:pt x="587" y="412"/>
                    <a:pt x="584" y="408"/>
                    <a:pt x="579" y="408"/>
                  </a:cubicBezTo>
                  <a:cubicBezTo>
                    <a:pt x="577" y="408"/>
                    <a:pt x="575" y="408"/>
                    <a:pt x="572" y="410"/>
                  </a:cubicBezTo>
                  <a:lnTo>
                    <a:pt x="482" y="432"/>
                  </a:lnTo>
                  <a:cubicBezTo>
                    <a:pt x="401" y="455"/>
                    <a:pt x="320" y="473"/>
                    <a:pt x="235" y="482"/>
                  </a:cubicBezTo>
                  <a:cubicBezTo>
                    <a:pt x="220" y="485"/>
                    <a:pt x="204" y="486"/>
                    <a:pt x="188" y="486"/>
                  </a:cubicBezTo>
                  <a:cubicBezTo>
                    <a:pt x="155" y="486"/>
                    <a:pt x="121" y="480"/>
                    <a:pt x="91" y="468"/>
                  </a:cubicBezTo>
                  <a:cubicBezTo>
                    <a:pt x="64" y="464"/>
                    <a:pt x="77" y="401"/>
                    <a:pt x="109" y="351"/>
                  </a:cubicBezTo>
                  <a:cubicBezTo>
                    <a:pt x="145" y="297"/>
                    <a:pt x="185" y="252"/>
                    <a:pt x="235" y="216"/>
                  </a:cubicBezTo>
                  <a:cubicBezTo>
                    <a:pt x="289" y="176"/>
                    <a:pt x="347" y="144"/>
                    <a:pt x="410" y="126"/>
                  </a:cubicBezTo>
                  <a:cubicBezTo>
                    <a:pt x="437" y="113"/>
                    <a:pt x="473" y="108"/>
                    <a:pt x="505" y="99"/>
                  </a:cubicBezTo>
                  <a:lnTo>
                    <a:pt x="595" y="90"/>
                  </a:lnTo>
                  <a:lnTo>
                    <a:pt x="694" y="99"/>
                  </a:lnTo>
                  <a:cubicBezTo>
                    <a:pt x="721" y="99"/>
                    <a:pt x="752" y="108"/>
                    <a:pt x="775" y="122"/>
                  </a:cubicBezTo>
                  <a:cubicBezTo>
                    <a:pt x="824" y="140"/>
                    <a:pt x="860" y="185"/>
                    <a:pt x="874" y="234"/>
                  </a:cubicBezTo>
                  <a:cubicBezTo>
                    <a:pt x="887" y="284"/>
                    <a:pt x="887" y="338"/>
                    <a:pt x="883" y="387"/>
                  </a:cubicBezTo>
                  <a:cubicBezTo>
                    <a:pt x="869" y="468"/>
                    <a:pt x="847" y="549"/>
                    <a:pt x="815" y="626"/>
                  </a:cubicBezTo>
                  <a:cubicBezTo>
                    <a:pt x="793" y="684"/>
                    <a:pt x="779" y="716"/>
                    <a:pt x="779" y="716"/>
                  </a:cubicBezTo>
                  <a:cubicBezTo>
                    <a:pt x="775" y="720"/>
                    <a:pt x="775" y="729"/>
                    <a:pt x="784" y="734"/>
                  </a:cubicBezTo>
                  <a:cubicBezTo>
                    <a:pt x="786" y="735"/>
                    <a:pt x="788" y="737"/>
                    <a:pt x="791" y="737"/>
                  </a:cubicBezTo>
                  <a:cubicBezTo>
                    <a:pt x="795" y="737"/>
                    <a:pt x="799" y="734"/>
                    <a:pt x="802" y="729"/>
                  </a:cubicBezTo>
                  <a:cubicBezTo>
                    <a:pt x="820" y="702"/>
                    <a:pt x="838" y="675"/>
                    <a:pt x="851" y="644"/>
                  </a:cubicBezTo>
                  <a:cubicBezTo>
                    <a:pt x="865" y="617"/>
                    <a:pt x="883" y="581"/>
                    <a:pt x="901" y="540"/>
                  </a:cubicBezTo>
                  <a:cubicBezTo>
                    <a:pt x="919" y="495"/>
                    <a:pt x="932" y="446"/>
                    <a:pt x="941" y="401"/>
                  </a:cubicBezTo>
                  <a:cubicBezTo>
                    <a:pt x="959" y="338"/>
                    <a:pt x="959" y="275"/>
                    <a:pt x="946" y="216"/>
                  </a:cubicBezTo>
                  <a:cubicBezTo>
                    <a:pt x="941" y="198"/>
                    <a:pt x="937" y="180"/>
                    <a:pt x="932" y="167"/>
                  </a:cubicBezTo>
                  <a:cubicBezTo>
                    <a:pt x="923" y="149"/>
                    <a:pt x="910" y="131"/>
                    <a:pt x="901" y="117"/>
                  </a:cubicBezTo>
                  <a:cubicBezTo>
                    <a:pt x="878" y="86"/>
                    <a:pt x="847" y="63"/>
                    <a:pt x="811" y="45"/>
                  </a:cubicBezTo>
                  <a:cubicBezTo>
                    <a:pt x="779" y="27"/>
                    <a:pt x="743" y="14"/>
                    <a:pt x="707" y="9"/>
                  </a:cubicBezTo>
                  <a:cubicBezTo>
                    <a:pt x="662" y="5"/>
                    <a:pt x="635" y="0"/>
                    <a:pt x="599" y="0"/>
                  </a:cubicBezTo>
                  <a:close/>
                </a:path>
              </a:pathLst>
            </a:custGeom>
            <a:solidFill>
              <a:srgbClr val="8C5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852000" y="642975"/>
              <a:ext cx="256200" cy="277275"/>
            </a:xfrm>
            <a:custGeom>
              <a:avLst/>
              <a:gdLst/>
              <a:ahLst/>
              <a:cxnLst/>
              <a:rect l="l" t="t" r="r" b="b"/>
              <a:pathLst>
                <a:path w="10248" h="11091" extrusionOk="0">
                  <a:moveTo>
                    <a:pt x="2493" y="756"/>
                  </a:moveTo>
                  <a:cubicBezTo>
                    <a:pt x="2511" y="756"/>
                    <a:pt x="2529" y="756"/>
                    <a:pt x="2546" y="757"/>
                  </a:cubicBezTo>
                  <a:cubicBezTo>
                    <a:pt x="3455" y="779"/>
                    <a:pt x="4899" y="1333"/>
                    <a:pt x="5124" y="2372"/>
                  </a:cubicBezTo>
                  <a:cubicBezTo>
                    <a:pt x="5138" y="2430"/>
                    <a:pt x="4670" y="3087"/>
                    <a:pt x="4404" y="3388"/>
                  </a:cubicBezTo>
                  <a:cubicBezTo>
                    <a:pt x="4323" y="3474"/>
                    <a:pt x="4265" y="3532"/>
                    <a:pt x="4238" y="3532"/>
                  </a:cubicBezTo>
                  <a:cubicBezTo>
                    <a:pt x="4237" y="3532"/>
                    <a:pt x="4236" y="3533"/>
                    <a:pt x="4235" y="3533"/>
                  </a:cubicBezTo>
                  <a:cubicBezTo>
                    <a:pt x="4020" y="3533"/>
                    <a:pt x="2104" y="1898"/>
                    <a:pt x="1710" y="1544"/>
                  </a:cubicBezTo>
                  <a:cubicBezTo>
                    <a:pt x="1530" y="1387"/>
                    <a:pt x="2007" y="824"/>
                    <a:pt x="2137" y="793"/>
                  </a:cubicBezTo>
                  <a:cubicBezTo>
                    <a:pt x="2255" y="769"/>
                    <a:pt x="2373" y="756"/>
                    <a:pt x="2493" y="756"/>
                  </a:cubicBezTo>
                  <a:close/>
                  <a:moveTo>
                    <a:pt x="5872" y="2797"/>
                  </a:moveTo>
                  <a:cubicBezTo>
                    <a:pt x="5878" y="2797"/>
                    <a:pt x="5883" y="2798"/>
                    <a:pt x="5889" y="2799"/>
                  </a:cubicBezTo>
                  <a:cubicBezTo>
                    <a:pt x="5952" y="2813"/>
                    <a:pt x="6015" y="2835"/>
                    <a:pt x="6073" y="2853"/>
                  </a:cubicBezTo>
                  <a:cubicBezTo>
                    <a:pt x="7981" y="3492"/>
                    <a:pt x="8925" y="5795"/>
                    <a:pt x="9011" y="6524"/>
                  </a:cubicBezTo>
                  <a:cubicBezTo>
                    <a:pt x="9047" y="6825"/>
                    <a:pt x="8903" y="7082"/>
                    <a:pt x="8790" y="7235"/>
                  </a:cubicBezTo>
                  <a:cubicBezTo>
                    <a:pt x="8754" y="7289"/>
                    <a:pt x="8709" y="7338"/>
                    <a:pt x="8664" y="7383"/>
                  </a:cubicBezTo>
                  <a:lnTo>
                    <a:pt x="4863" y="4027"/>
                  </a:lnTo>
                  <a:cubicBezTo>
                    <a:pt x="4863" y="4027"/>
                    <a:pt x="5626" y="2797"/>
                    <a:pt x="5872" y="2797"/>
                  </a:cubicBezTo>
                  <a:close/>
                  <a:moveTo>
                    <a:pt x="1836" y="1"/>
                  </a:moveTo>
                  <a:cubicBezTo>
                    <a:pt x="1812" y="1"/>
                    <a:pt x="1788" y="1"/>
                    <a:pt x="1764" y="1"/>
                  </a:cubicBezTo>
                  <a:cubicBezTo>
                    <a:pt x="1368" y="100"/>
                    <a:pt x="0" y="3285"/>
                    <a:pt x="0" y="3285"/>
                  </a:cubicBezTo>
                  <a:lnTo>
                    <a:pt x="8687" y="11090"/>
                  </a:lnTo>
                  <a:cubicBezTo>
                    <a:pt x="8687" y="11090"/>
                    <a:pt x="9542" y="10087"/>
                    <a:pt x="9893" y="8998"/>
                  </a:cubicBezTo>
                  <a:cubicBezTo>
                    <a:pt x="10248" y="7910"/>
                    <a:pt x="9186" y="4167"/>
                    <a:pt x="6802" y="2165"/>
                  </a:cubicBezTo>
                  <a:cubicBezTo>
                    <a:pt x="5236" y="851"/>
                    <a:pt x="3729" y="284"/>
                    <a:pt x="2767" y="82"/>
                  </a:cubicBezTo>
                  <a:cubicBezTo>
                    <a:pt x="2458" y="28"/>
                    <a:pt x="2149" y="1"/>
                    <a:pt x="1836" y="1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921150" y="644900"/>
              <a:ext cx="192800" cy="277775"/>
            </a:xfrm>
            <a:custGeom>
              <a:avLst/>
              <a:gdLst/>
              <a:ahLst/>
              <a:cxnLst/>
              <a:rect l="l" t="t" r="r" b="b"/>
              <a:pathLst>
                <a:path w="7712" h="11111" extrusionOk="0">
                  <a:moveTo>
                    <a:pt x="1" y="0"/>
                  </a:moveTo>
                  <a:lnTo>
                    <a:pt x="1" y="0"/>
                  </a:lnTo>
                  <a:cubicBezTo>
                    <a:pt x="963" y="207"/>
                    <a:pt x="2470" y="774"/>
                    <a:pt x="4036" y="2088"/>
                  </a:cubicBezTo>
                  <a:cubicBezTo>
                    <a:pt x="6420" y="4090"/>
                    <a:pt x="7482" y="7833"/>
                    <a:pt x="7127" y="8921"/>
                  </a:cubicBezTo>
                  <a:cubicBezTo>
                    <a:pt x="6776" y="10010"/>
                    <a:pt x="5921" y="11013"/>
                    <a:pt x="5921" y="11013"/>
                  </a:cubicBezTo>
                  <a:cubicBezTo>
                    <a:pt x="5921" y="11013"/>
                    <a:pt x="6040" y="11110"/>
                    <a:pt x="6154" y="11110"/>
                  </a:cubicBezTo>
                  <a:cubicBezTo>
                    <a:pt x="6196" y="11110"/>
                    <a:pt x="6237" y="11097"/>
                    <a:pt x="6272" y="11063"/>
                  </a:cubicBezTo>
                  <a:cubicBezTo>
                    <a:pt x="6407" y="10928"/>
                    <a:pt x="7253" y="9605"/>
                    <a:pt x="7423" y="9029"/>
                  </a:cubicBezTo>
                  <a:cubicBezTo>
                    <a:pt x="7711" y="8058"/>
                    <a:pt x="7100" y="4499"/>
                    <a:pt x="4684" y="2353"/>
                  </a:cubicBezTo>
                  <a:cubicBezTo>
                    <a:pt x="2844" y="716"/>
                    <a:pt x="1062" y="176"/>
                    <a:pt x="1" y="0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973575" y="712875"/>
              <a:ext cx="98200" cy="114700"/>
            </a:xfrm>
            <a:custGeom>
              <a:avLst/>
              <a:gdLst/>
              <a:ahLst/>
              <a:cxnLst/>
              <a:rect l="l" t="t" r="r" b="b"/>
              <a:pathLst>
                <a:path w="3928" h="4588" extrusionOk="0">
                  <a:moveTo>
                    <a:pt x="1009" y="1"/>
                  </a:moveTo>
                  <a:cubicBezTo>
                    <a:pt x="763" y="1"/>
                    <a:pt x="0" y="1231"/>
                    <a:pt x="0" y="1231"/>
                  </a:cubicBezTo>
                  <a:lnTo>
                    <a:pt x="3801" y="4587"/>
                  </a:lnTo>
                  <a:cubicBezTo>
                    <a:pt x="3846" y="4542"/>
                    <a:pt x="3891" y="4493"/>
                    <a:pt x="3927" y="4439"/>
                  </a:cubicBezTo>
                  <a:lnTo>
                    <a:pt x="3891" y="4412"/>
                  </a:lnTo>
                  <a:cubicBezTo>
                    <a:pt x="2983" y="3508"/>
                    <a:pt x="454" y="1299"/>
                    <a:pt x="409" y="1209"/>
                  </a:cubicBezTo>
                  <a:cubicBezTo>
                    <a:pt x="351" y="1087"/>
                    <a:pt x="1201" y="107"/>
                    <a:pt x="1201" y="107"/>
                  </a:cubicBezTo>
                  <a:lnTo>
                    <a:pt x="1215" y="57"/>
                  </a:lnTo>
                  <a:cubicBezTo>
                    <a:pt x="1152" y="39"/>
                    <a:pt x="1089" y="17"/>
                    <a:pt x="1026" y="3"/>
                  </a:cubicBezTo>
                  <a:cubicBezTo>
                    <a:pt x="1020" y="2"/>
                    <a:pt x="1015" y="1"/>
                    <a:pt x="1009" y="1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890225" y="661850"/>
              <a:ext cx="71900" cy="69450"/>
            </a:xfrm>
            <a:custGeom>
              <a:avLst/>
              <a:gdLst/>
              <a:ahLst/>
              <a:cxnLst/>
              <a:rect l="l" t="t" r="r" b="b"/>
              <a:pathLst>
                <a:path w="2876" h="2778" extrusionOk="0">
                  <a:moveTo>
                    <a:pt x="951" y="1"/>
                  </a:moveTo>
                  <a:cubicBezTo>
                    <a:pt x="835" y="1"/>
                    <a:pt x="722" y="11"/>
                    <a:pt x="608" y="38"/>
                  </a:cubicBezTo>
                  <a:cubicBezTo>
                    <a:pt x="478" y="69"/>
                    <a:pt x="1" y="632"/>
                    <a:pt x="181" y="789"/>
                  </a:cubicBezTo>
                  <a:cubicBezTo>
                    <a:pt x="570" y="1139"/>
                    <a:pt x="2486" y="2778"/>
                    <a:pt x="2706" y="2778"/>
                  </a:cubicBezTo>
                  <a:cubicBezTo>
                    <a:pt x="2707" y="2778"/>
                    <a:pt x="2708" y="2777"/>
                    <a:pt x="2709" y="2777"/>
                  </a:cubicBezTo>
                  <a:cubicBezTo>
                    <a:pt x="2736" y="2773"/>
                    <a:pt x="2794" y="2719"/>
                    <a:pt x="2875" y="2629"/>
                  </a:cubicBezTo>
                  <a:lnTo>
                    <a:pt x="2857" y="2615"/>
                  </a:lnTo>
                  <a:cubicBezTo>
                    <a:pt x="2416" y="2350"/>
                    <a:pt x="487" y="704"/>
                    <a:pt x="487" y="704"/>
                  </a:cubicBezTo>
                  <a:cubicBezTo>
                    <a:pt x="576" y="362"/>
                    <a:pt x="1017" y="11"/>
                    <a:pt x="1017" y="11"/>
                  </a:cubicBezTo>
                  <a:lnTo>
                    <a:pt x="1017" y="2"/>
                  </a:lnTo>
                  <a:cubicBezTo>
                    <a:pt x="995" y="1"/>
                    <a:pt x="973" y="1"/>
                    <a:pt x="951" y="1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176800" y="820000"/>
              <a:ext cx="309750" cy="154350"/>
            </a:xfrm>
            <a:custGeom>
              <a:avLst/>
              <a:gdLst/>
              <a:ahLst/>
              <a:cxnLst/>
              <a:rect l="l" t="t" r="r" b="b"/>
              <a:pathLst>
                <a:path w="12390" h="6174" extrusionOk="0">
                  <a:moveTo>
                    <a:pt x="2787" y="587"/>
                  </a:moveTo>
                  <a:cubicBezTo>
                    <a:pt x="3088" y="587"/>
                    <a:pt x="3412" y="593"/>
                    <a:pt x="3743" y="604"/>
                  </a:cubicBezTo>
                  <a:lnTo>
                    <a:pt x="3761" y="649"/>
                  </a:lnTo>
                  <a:lnTo>
                    <a:pt x="3617" y="2345"/>
                  </a:lnTo>
                  <a:lnTo>
                    <a:pt x="3567" y="2340"/>
                  </a:lnTo>
                  <a:cubicBezTo>
                    <a:pt x="2119" y="2156"/>
                    <a:pt x="1044" y="2003"/>
                    <a:pt x="1017" y="1980"/>
                  </a:cubicBezTo>
                  <a:cubicBezTo>
                    <a:pt x="927" y="1917"/>
                    <a:pt x="1012" y="784"/>
                    <a:pt x="1260" y="703"/>
                  </a:cubicBezTo>
                  <a:cubicBezTo>
                    <a:pt x="1491" y="620"/>
                    <a:pt x="2073" y="587"/>
                    <a:pt x="2787" y="587"/>
                  </a:cubicBezTo>
                  <a:close/>
                  <a:moveTo>
                    <a:pt x="4296" y="626"/>
                  </a:moveTo>
                  <a:cubicBezTo>
                    <a:pt x="4944" y="658"/>
                    <a:pt x="5583" y="712"/>
                    <a:pt x="6091" y="766"/>
                  </a:cubicBezTo>
                  <a:cubicBezTo>
                    <a:pt x="6842" y="851"/>
                    <a:pt x="7544" y="941"/>
                    <a:pt x="8174" y="1027"/>
                  </a:cubicBezTo>
                  <a:lnTo>
                    <a:pt x="8174" y="1031"/>
                  </a:lnTo>
                  <a:lnTo>
                    <a:pt x="8008" y="2889"/>
                  </a:lnTo>
                  <a:lnTo>
                    <a:pt x="7999" y="2884"/>
                  </a:lnTo>
                  <a:cubicBezTo>
                    <a:pt x="6752" y="2740"/>
                    <a:pt x="5358" y="2570"/>
                    <a:pt x="4143" y="2412"/>
                  </a:cubicBezTo>
                  <a:lnTo>
                    <a:pt x="4148" y="2358"/>
                  </a:lnTo>
                  <a:lnTo>
                    <a:pt x="4296" y="649"/>
                  </a:lnTo>
                  <a:lnTo>
                    <a:pt x="4296" y="626"/>
                  </a:lnTo>
                  <a:close/>
                  <a:moveTo>
                    <a:pt x="8745" y="1107"/>
                  </a:moveTo>
                  <a:cubicBezTo>
                    <a:pt x="10149" y="1310"/>
                    <a:pt x="11125" y="1499"/>
                    <a:pt x="11418" y="1652"/>
                  </a:cubicBezTo>
                  <a:cubicBezTo>
                    <a:pt x="11611" y="1751"/>
                    <a:pt x="11728" y="3051"/>
                    <a:pt x="11463" y="3195"/>
                  </a:cubicBezTo>
                  <a:cubicBezTo>
                    <a:pt x="11448" y="3204"/>
                    <a:pt x="11403" y="3208"/>
                    <a:pt x="11330" y="3208"/>
                  </a:cubicBezTo>
                  <a:cubicBezTo>
                    <a:pt x="10958" y="3208"/>
                    <a:pt x="9867" y="3098"/>
                    <a:pt x="8529" y="2947"/>
                  </a:cubicBezTo>
                  <a:lnTo>
                    <a:pt x="8534" y="2916"/>
                  </a:lnTo>
                  <a:lnTo>
                    <a:pt x="8705" y="1121"/>
                  </a:lnTo>
                  <a:lnTo>
                    <a:pt x="8745" y="1107"/>
                  </a:lnTo>
                  <a:close/>
                  <a:moveTo>
                    <a:pt x="3604" y="2996"/>
                  </a:moveTo>
                  <a:cubicBezTo>
                    <a:pt x="4767" y="2996"/>
                    <a:pt x="8628" y="3380"/>
                    <a:pt x="8916" y="3712"/>
                  </a:cubicBezTo>
                  <a:cubicBezTo>
                    <a:pt x="9123" y="3946"/>
                    <a:pt x="9006" y="4981"/>
                    <a:pt x="9006" y="4981"/>
                  </a:cubicBezTo>
                  <a:lnTo>
                    <a:pt x="3014" y="4257"/>
                  </a:lnTo>
                  <a:cubicBezTo>
                    <a:pt x="3014" y="4257"/>
                    <a:pt x="3068" y="3109"/>
                    <a:pt x="3293" y="3019"/>
                  </a:cubicBezTo>
                  <a:cubicBezTo>
                    <a:pt x="3334" y="3004"/>
                    <a:pt x="3443" y="2996"/>
                    <a:pt x="3604" y="2996"/>
                  </a:cubicBezTo>
                  <a:close/>
                  <a:moveTo>
                    <a:pt x="3006" y="1"/>
                  </a:moveTo>
                  <a:cubicBezTo>
                    <a:pt x="1966" y="1"/>
                    <a:pt x="1115" y="67"/>
                    <a:pt x="787" y="208"/>
                  </a:cubicBezTo>
                  <a:cubicBezTo>
                    <a:pt x="167" y="473"/>
                    <a:pt x="0" y="4302"/>
                    <a:pt x="0" y="4302"/>
                  </a:cubicBezTo>
                  <a:cubicBezTo>
                    <a:pt x="5048" y="5107"/>
                    <a:pt x="10554" y="5971"/>
                    <a:pt x="11759" y="6173"/>
                  </a:cubicBezTo>
                  <a:cubicBezTo>
                    <a:pt x="11762" y="6173"/>
                    <a:pt x="11764" y="6173"/>
                    <a:pt x="11767" y="6173"/>
                  </a:cubicBezTo>
                  <a:cubicBezTo>
                    <a:pt x="11858" y="6173"/>
                    <a:pt x="12016" y="5935"/>
                    <a:pt x="12016" y="5935"/>
                  </a:cubicBezTo>
                  <a:cubicBezTo>
                    <a:pt x="12016" y="5935"/>
                    <a:pt x="12389" y="1827"/>
                    <a:pt x="12097" y="1386"/>
                  </a:cubicBezTo>
                  <a:cubicBezTo>
                    <a:pt x="11804" y="946"/>
                    <a:pt x="8880" y="437"/>
                    <a:pt x="5970" y="149"/>
                  </a:cubicBezTo>
                  <a:cubicBezTo>
                    <a:pt x="4989" y="52"/>
                    <a:pt x="3924" y="1"/>
                    <a:pt x="3006" y="1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170950" y="823700"/>
              <a:ext cx="309750" cy="150625"/>
            </a:xfrm>
            <a:custGeom>
              <a:avLst/>
              <a:gdLst/>
              <a:ahLst/>
              <a:cxnLst/>
              <a:rect l="l" t="t" r="r" b="b"/>
              <a:pathLst>
                <a:path w="12390" h="6025" extrusionOk="0">
                  <a:moveTo>
                    <a:pt x="2778" y="587"/>
                  </a:moveTo>
                  <a:cubicBezTo>
                    <a:pt x="3081" y="587"/>
                    <a:pt x="3409" y="593"/>
                    <a:pt x="3743" y="604"/>
                  </a:cubicBezTo>
                  <a:lnTo>
                    <a:pt x="3761" y="649"/>
                  </a:lnTo>
                  <a:lnTo>
                    <a:pt x="3617" y="2345"/>
                  </a:lnTo>
                  <a:lnTo>
                    <a:pt x="3568" y="2341"/>
                  </a:lnTo>
                  <a:cubicBezTo>
                    <a:pt x="2119" y="2152"/>
                    <a:pt x="1044" y="2003"/>
                    <a:pt x="1017" y="1981"/>
                  </a:cubicBezTo>
                  <a:cubicBezTo>
                    <a:pt x="927" y="1913"/>
                    <a:pt x="1012" y="784"/>
                    <a:pt x="1260" y="699"/>
                  </a:cubicBezTo>
                  <a:cubicBezTo>
                    <a:pt x="1490" y="620"/>
                    <a:pt x="2068" y="587"/>
                    <a:pt x="2778" y="587"/>
                  </a:cubicBezTo>
                  <a:close/>
                  <a:moveTo>
                    <a:pt x="4296" y="627"/>
                  </a:moveTo>
                  <a:cubicBezTo>
                    <a:pt x="4944" y="658"/>
                    <a:pt x="5583" y="708"/>
                    <a:pt x="6091" y="766"/>
                  </a:cubicBezTo>
                  <a:cubicBezTo>
                    <a:pt x="6843" y="852"/>
                    <a:pt x="7544" y="937"/>
                    <a:pt x="8174" y="1022"/>
                  </a:cubicBezTo>
                  <a:lnTo>
                    <a:pt x="8174" y="1031"/>
                  </a:lnTo>
                  <a:lnTo>
                    <a:pt x="8008" y="2885"/>
                  </a:lnTo>
                  <a:lnTo>
                    <a:pt x="7999" y="2885"/>
                  </a:lnTo>
                  <a:cubicBezTo>
                    <a:pt x="6753" y="2741"/>
                    <a:pt x="5358" y="2566"/>
                    <a:pt x="4143" y="2413"/>
                  </a:cubicBezTo>
                  <a:lnTo>
                    <a:pt x="4148" y="2354"/>
                  </a:lnTo>
                  <a:lnTo>
                    <a:pt x="4296" y="649"/>
                  </a:lnTo>
                  <a:lnTo>
                    <a:pt x="4296" y="627"/>
                  </a:lnTo>
                  <a:close/>
                  <a:moveTo>
                    <a:pt x="8745" y="1103"/>
                  </a:moveTo>
                  <a:cubicBezTo>
                    <a:pt x="10149" y="1306"/>
                    <a:pt x="11125" y="1499"/>
                    <a:pt x="11418" y="1652"/>
                  </a:cubicBezTo>
                  <a:cubicBezTo>
                    <a:pt x="11611" y="1747"/>
                    <a:pt x="11728" y="3047"/>
                    <a:pt x="11463" y="3195"/>
                  </a:cubicBezTo>
                  <a:cubicBezTo>
                    <a:pt x="11449" y="3203"/>
                    <a:pt x="11406" y="3207"/>
                    <a:pt x="11339" y="3207"/>
                  </a:cubicBezTo>
                  <a:cubicBezTo>
                    <a:pt x="10976" y="3207"/>
                    <a:pt x="9881" y="3100"/>
                    <a:pt x="8529" y="2948"/>
                  </a:cubicBezTo>
                  <a:lnTo>
                    <a:pt x="8534" y="2916"/>
                  </a:lnTo>
                  <a:lnTo>
                    <a:pt x="8705" y="1121"/>
                  </a:lnTo>
                  <a:lnTo>
                    <a:pt x="8745" y="1103"/>
                  </a:lnTo>
                  <a:close/>
                  <a:moveTo>
                    <a:pt x="3614" y="2995"/>
                  </a:moveTo>
                  <a:cubicBezTo>
                    <a:pt x="4789" y="2995"/>
                    <a:pt x="8629" y="3382"/>
                    <a:pt x="8916" y="3713"/>
                  </a:cubicBezTo>
                  <a:cubicBezTo>
                    <a:pt x="9123" y="3947"/>
                    <a:pt x="9006" y="4977"/>
                    <a:pt x="9006" y="4977"/>
                  </a:cubicBezTo>
                  <a:lnTo>
                    <a:pt x="3014" y="4257"/>
                  </a:lnTo>
                  <a:cubicBezTo>
                    <a:pt x="3014" y="4257"/>
                    <a:pt x="3068" y="3110"/>
                    <a:pt x="3293" y="3020"/>
                  </a:cubicBezTo>
                  <a:cubicBezTo>
                    <a:pt x="3335" y="3003"/>
                    <a:pt x="3448" y="2995"/>
                    <a:pt x="3614" y="2995"/>
                  </a:cubicBezTo>
                  <a:close/>
                  <a:moveTo>
                    <a:pt x="3022" y="0"/>
                  </a:moveTo>
                  <a:cubicBezTo>
                    <a:pt x="1975" y="0"/>
                    <a:pt x="1116" y="67"/>
                    <a:pt x="787" y="208"/>
                  </a:cubicBezTo>
                  <a:cubicBezTo>
                    <a:pt x="167" y="474"/>
                    <a:pt x="0" y="4302"/>
                    <a:pt x="0" y="4302"/>
                  </a:cubicBezTo>
                  <a:cubicBezTo>
                    <a:pt x="5713" y="5215"/>
                    <a:pt x="11993" y="6025"/>
                    <a:pt x="11993" y="6025"/>
                  </a:cubicBezTo>
                  <a:cubicBezTo>
                    <a:pt x="11993" y="6025"/>
                    <a:pt x="12389" y="1828"/>
                    <a:pt x="12097" y="1387"/>
                  </a:cubicBezTo>
                  <a:cubicBezTo>
                    <a:pt x="11800" y="942"/>
                    <a:pt x="8880" y="433"/>
                    <a:pt x="5970" y="145"/>
                  </a:cubicBezTo>
                  <a:cubicBezTo>
                    <a:pt x="4995" y="51"/>
                    <a:pt x="3936" y="0"/>
                    <a:pt x="30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074675" y="626575"/>
              <a:ext cx="24775" cy="7725"/>
            </a:xfrm>
            <a:custGeom>
              <a:avLst/>
              <a:gdLst/>
              <a:ahLst/>
              <a:cxnLst/>
              <a:rect l="l" t="t" r="r" b="b"/>
              <a:pathLst>
                <a:path w="991" h="309" extrusionOk="0">
                  <a:moveTo>
                    <a:pt x="751" y="0"/>
                  </a:moveTo>
                  <a:cubicBezTo>
                    <a:pt x="704" y="0"/>
                    <a:pt x="657" y="6"/>
                    <a:pt x="617" y="14"/>
                  </a:cubicBezTo>
                  <a:cubicBezTo>
                    <a:pt x="446" y="50"/>
                    <a:pt x="275" y="104"/>
                    <a:pt x="113" y="180"/>
                  </a:cubicBezTo>
                  <a:cubicBezTo>
                    <a:pt x="59" y="207"/>
                    <a:pt x="0" y="248"/>
                    <a:pt x="0" y="306"/>
                  </a:cubicBezTo>
                  <a:cubicBezTo>
                    <a:pt x="15" y="308"/>
                    <a:pt x="29" y="309"/>
                    <a:pt x="43" y="309"/>
                  </a:cubicBezTo>
                  <a:cubicBezTo>
                    <a:pt x="162" y="309"/>
                    <a:pt x="275" y="246"/>
                    <a:pt x="387" y="198"/>
                  </a:cubicBezTo>
                  <a:cubicBezTo>
                    <a:pt x="571" y="126"/>
                    <a:pt x="763" y="85"/>
                    <a:pt x="959" y="85"/>
                  </a:cubicBezTo>
                  <a:cubicBezTo>
                    <a:pt x="969" y="85"/>
                    <a:pt x="980" y="85"/>
                    <a:pt x="990" y="86"/>
                  </a:cubicBezTo>
                  <a:cubicBezTo>
                    <a:pt x="934" y="21"/>
                    <a:pt x="841" y="0"/>
                    <a:pt x="751" y="0"/>
                  </a:cubicBezTo>
                  <a:close/>
                </a:path>
              </a:pathLst>
            </a:custGeom>
            <a:solidFill>
              <a:srgbClr val="4A1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974125" y="919400"/>
              <a:ext cx="654575" cy="150525"/>
            </a:xfrm>
            <a:custGeom>
              <a:avLst/>
              <a:gdLst/>
              <a:ahLst/>
              <a:cxnLst/>
              <a:rect l="l" t="t" r="r" b="b"/>
              <a:pathLst>
                <a:path w="26183" h="6021" extrusionOk="0">
                  <a:moveTo>
                    <a:pt x="247" y="0"/>
                  </a:moveTo>
                  <a:cubicBezTo>
                    <a:pt x="240" y="0"/>
                    <a:pt x="236" y="1"/>
                    <a:pt x="235" y="2"/>
                  </a:cubicBezTo>
                  <a:cubicBezTo>
                    <a:pt x="100" y="141"/>
                    <a:pt x="1" y="1914"/>
                    <a:pt x="181" y="2062"/>
                  </a:cubicBezTo>
                  <a:cubicBezTo>
                    <a:pt x="199" y="2080"/>
                    <a:pt x="581" y="2147"/>
                    <a:pt x="1238" y="2260"/>
                  </a:cubicBezTo>
                  <a:cubicBezTo>
                    <a:pt x="1589" y="2318"/>
                    <a:pt x="2016" y="2390"/>
                    <a:pt x="2511" y="2471"/>
                  </a:cubicBezTo>
                  <a:cubicBezTo>
                    <a:pt x="2853" y="2525"/>
                    <a:pt x="3226" y="2584"/>
                    <a:pt x="3626" y="2647"/>
                  </a:cubicBezTo>
                  <a:cubicBezTo>
                    <a:pt x="8701" y="3452"/>
                    <a:pt x="18157" y="4883"/>
                    <a:pt x="23393" y="5634"/>
                  </a:cubicBezTo>
                  <a:lnTo>
                    <a:pt x="24662" y="5814"/>
                  </a:lnTo>
                  <a:lnTo>
                    <a:pt x="25427" y="5922"/>
                  </a:lnTo>
                  <a:lnTo>
                    <a:pt x="26160" y="6021"/>
                  </a:lnTo>
                  <a:lnTo>
                    <a:pt x="26182" y="3717"/>
                  </a:lnTo>
                  <a:lnTo>
                    <a:pt x="26182" y="3708"/>
                  </a:lnTo>
                  <a:lnTo>
                    <a:pt x="26007" y="3686"/>
                  </a:lnTo>
                  <a:cubicBezTo>
                    <a:pt x="25310" y="3592"/>
                    <a:pt x="24334" y="3457"/>
                    <a:pt x="23168" y="3286"/>
                  </a:cubicBezTo>
                  <a:cubicBezTo>
                    <a:pt x="18787" y="2656"/>
                    <a:pt x="11715" y="1621"/>
                    <a:pt x="6578" y="879"/>
                  </a:cubicBezTo>
                  <a:cubicBezTo>
                    <a:pt x="5660" y="748"/>
                    <a:pt x="4801" y="622"/>
                    <a:pt x="4031" y="514"/>
                  </a:cubicBezTo>
                  <a:cubicBezTo>
                    <a:pt x="3334" y="411"/>
                    <a:pt x="2709" y="326"/>
                    <a:pt x="2178" y="249"/>
                  </a:cubicBezTo>
                  <a:cubicBezTo>
                    <a:pt x="2160" y="816"/>
                    <a:pt x="2128" y="1248"/>
                    <a:pt x="2092" y="1293"/>
                  </a:cubicBezTo>
                  <a:cubicBezTo>
                    <a:pt x="2060" y="1334"/>
                    <a:pt x="1978" y="1349"/>
                    <a:pt x="1876" y="1349"/>
                  </a:cubicBezTo>
                  <a:cubicBezTo>
                    <a:pt x="1601" y="1349"/>
                    <a:pt x="1179" y="1239"/>
                    <a:pt x="1179" y="1239"/>
                  </a:cubicBezTo>
                  <a:cubicBezTo>
                    <a:pt x="1179" y="1239"/>
                    <a:pt x="1085" y="753"/>
                    <a:pt x="963" y="87"/>
                  </a:cubicBezTo>
                  <a:cubicBezTo>
                    <a:pt x="552" y="31"/>
                    <a:pt x="304" y="0"/>
                    <a:pt x="247" y="0"/>
                  </a:cubicBezTo>
                  <a:close/>
                </a:path>
              </a:pathLst>
            </a:custGeom>
            <a:solidFill>
              <a:srgbClr val="8F9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0" name="Google Shape;440;p2"/>
          <p:cNvCxnSpPr/>
          <p:nvPr/>
        </p:nvCxnSpPr>
        <p:spPr>
          <a:xfrm rot="10800000">
            <a:off x="5952380" y="1287263"/>
            <a:ext cx="44700" cy="13302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sm" len="sm"/>
            <a:tailEnd type="triangle" w="med" len="med"/>
          </a:ln>
        </p:spPr>
      </p:cxnSp>
      <p:cxnSp>
        <p:nvCxnSpPr>
          <p:cNvPr id="441" name="Google Shape;441;p2"/>
          <p:cNvCxnSpPr>
            <a:endCxn id="312" idx="1"/>
          </p:cNvCxnSpPr>
          <p:nvPr/>
        </p:nvCxnSpPr>
        <p:spPr>
          <a:xfrm rot="10800000" flipH="1">
            <a:off x="7061385" y="1505216"/>
            <a:ext cx="2148300" cy="14973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sm" len="sm"/>
            <a:tailEnd type="triangle" w="med" len="med"/>
          </a:ln>
        </p:spPr>
      </p:cxnSp>
      <p:cxnSp>
        <p:nvCxnSpPr>
          <p:cNvPr id="442" name="Google Shape;442;p2"/>
          <p:cNvCxnSpPr>
            <a:endCxn id="315" idx="1"/>
          </p:cNvCxnSpPr>
          <p:nvPr/>
        </p:nvCxnSpPr>
        <p:spPr>
          <a:xfrm>
            <a:off x="7287351" y="3840834"/>
            <a:ext cx="2079900" cy="4635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3" name="Google Shape;443;p2"/>
          <p:cNvCxnSpPr>
            <a:endCxn id="311" idx="3"/>
          </p:cNvCxnSpPr>
          <p:nvPr/>
        </p:nvCxnSpPr>
        <p:spPr>
          <a:xfrm rot="10800000">
            <a:off x="3303369" y="1505218"/>
            <a:ext cx="1661400" cy="14973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sm" len="sm"/>
            <a:tailEnd type="triangle" w="med" len="med"/>
          </a:ln>
        </p:spPr>
      </p:cxnSp>
      <p:cxnSp>
        <p:nvCxnSpPr>
          <p:cNvPr id="444" name="Google Shape;444;p2"/>
          <p:cNvCxnSpPr>
            <a:endCxn id="314" idx="3"/>
          </p:cNvCxnSpPr>
          <p:nvPr/>
        </p:nvCxnSpPr>
        <p:spPr>
          <a:xfrm flipH="1">
            <a:off x="3439746" y="3647343"/>
            <a:ext cx="1557300" cy="5052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5" name="Google Shape;445;p2"/>
          <p:cNvCxnSpPr>
            <a:endCxn id="313" idx="0"/>
          </p:cNvCxnSpPr>
          <p:nvPr/>
        </p:nvCxnSpPr>
        <p:spPr>
          <a:xfrm flipH="1">
            <a:off x="5903921" y="4157711"/>
            <a:ext cx="11100" cy="10965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46" name="Google Shape;446;p2"/>
          <p:cNvSpPr txBox="1"/>
          <p:nvPr/>
        </p:nvSpPr>
        <p:spPr>
          <a:xfrm>
            <a:off x="5047647" y="858125"/>
            <a:ext cx="1998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5"/>
              <a:buFont typeface="Arial"/>
              <a:buNone/>
            </a:pPr>
            <a:r>
              <a:rPr lang="fr-FR" sz="1300" b="1" i="0" u="none" strike="noStrike" cap="none">
                <a:solidFill>
                  <a:schemeClr val="dk1"/>
                </a:solidFill>
              </a:rPr>
              <a:t>Moniteur</a:t>
            </a:r>
            <a:endParaRPr sz="1300" b="1" i="0" u="none" strike="noStrike" cap="none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5"/>
              <a:buFont typeface="Arial"/>
              <a:buNone/>
            </a:pPr>
            <a:r>
              <a:rPr lang="fr-FR" sz="1300" b="1" i="0" u="none" strike="noStrike" cap="none">
                <a:solidFill>
                  <a:schemeClr val="dk1"/>
                </a:solidFill>
              </a:rPr>
              <a:t>Multi paramétrique</a:t>
            </a:r>
            <a:endParaRPr sz="1300" b="1" i="0" u="none" strike="noStrike" cap="none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5"/>
              <a:buFont typeface="Arial"/>
              <a:buNone/>
            </a:pPr>
            <a:endParaRPr sz="13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447" name="Google Shape;447;p2"/>
          <p:cNvSpPr txBox="1"/>
          <p:nvPr/>
        </p:nvSpPr>
        <p:spPr>
          <a:xfrm>
            <a:off x="8964516" y="2377822"/>
            <a:ext cx="1789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300" b="1" i="0" u="none" strike="noStrike" cap="none">
                <a:solidFill>
                  <a:schemeClr val="dk1"/>
                </a:solidFill>
              </a:rPr>
              <a:t>Colonne de perfusion</a:t>
            </a:r>
            <a:endParaRPr sz="13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448" name="Google Shape;448;p2"/>
          <p:cNvSpPr txBox="1"/>
          <p:nvPr/>
        </p:nvSpPr>
        <p:spPr>
          <a:xfrm>
            <a:off x="8984776" y="5336230"/>
            <a:ext cx="1901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300" b="1" i="0" u="none" strike="noStrike" cap="none">
                <a:solidFill>
                  <a:schemeClr val="dk1"/>
                </a:solidFill>
              </a:rPr>
              <a:t>Colonne de coelioscopie</a:t>
            </a:r>
            <a:endParaRPr sz="13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449" name="Google Shape;449;p2"/>
          <p:cNvSpPr txBox="1"/>
          <p:nvPr/>
        </p:nvSpPr>
        <p:spPr>
          <a:xfrm>
            <a:off x="2181225" y="2372825"/>
            <a:ext cx="1195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300" b="1" i="0" u="none" strike="noStrike" cap="none">
                <a:solidFill>
                  <a:schemeClr val="dk1"/>
                </a:solidFill>
              </a:rPr>
              <a:t>Ventilateur</a:t>
            </a:r>
            <a:r>
              <a:rPr lang="fr-FR" sz="1300" i="0" u="none" strike="noStrike" cap="none">
                <a:solidFill>
                  <a:schemeClr val="dk1"/>
                </a:solidFill>
              </a:rPr>
              <a:t> </a:t>
            </a:r>
            <a:endParaRPr sz="13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450" name="Google Shape;450;p2"/>
          <p:cNvSpPr txBox="1"/>
          <p:nvPr/>
        </p:nvSpPr>
        <p:spPr>
          <a:xfrm>
            <a:off x="956600" y="4843571"/>
            <a:ext cx="2915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300" b="1" i="0" u="none" strike="noStrike" cap="none">
                <a:solidFill>
                  <a:schemeClr val="dk1"/>
                </a:solidFill>
              </a:rPr>
              <a:t>Amplificateur de brillance</a:t>
            </a:r>
            <a:endParaRPr sz="13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451" name="Google Shape;451;p2"/>
          <p:cNvSpPr txBox="1"/>
          <p:nvPr/>
        </p:nvSpPr>
        <p:spPr>
          <a:xfrm>
            <a:off x="3537974" y="6389639"/>
            <a:ext cx="54468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300" b="1" i="0" u="none" strike="noStrike" cap="none">
                <a:solidFill>
                  <a:schemeClr val="dk1"/>
                </a:solidFill>
              </a:rPr>
              <a:t>Ecran visualisation et Caméra Scialytique </a:t>
            </a:r>
            <a:endParaRPr sz="13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452" name="Google Shape;452;p2"/>
          <p:cNvSpPr txBox="1"/>
          <p:nvPr/>
        </p:nvSpPr>
        <p:spPr>
          <a:xfrm rot="2541083">
            <a:off x="3468574" y="1944700"/>
            <a:ext cx="1413886" cy="61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Circuit patient</a:t>
            </a:r>
            <a:endParaRPr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de ventilation</a:t>
            </a:r>
            <a:endParaRPr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"/>
          <p:cNvSpPr txBox="1"/>
          <p:nvPr/>
        </p:nvSpPr>
        <p:spPr>
          <a:xfrm rot="707">
            <a:off x="4951738" y="1654350"/>
            <a:ext cx="291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ECG/PNI/PA/SPO2/Temp/ETCO2</a:t>
            </a:r>
            <a:endParaRPr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"/>
          <p:cNvSpPr txBox="1"/>
          <p:nvPr/>
        </p:nvSpPr>
        <p:spPr>
          <a:xfrm rot="-2127505">
            <a:off x="7613765" y="1904651"/>
            <a:ext cx="1008426" cy="400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Drogues</a:t>
            </a:r>
            <a:endParaRPr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g1033b6fc622_0_3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5325" y="5558652"/>
            <a:ext cx="428700" cy="305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g1033b6fc622_0_3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4000" y="1419324"/>
            <a:ext cx="428700" cy="305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g1033b6fc622_0_3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6300" y="110677"/>
            <a:ext cx="428700" cy="305697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g1033b6fc622_0_369"/>
          <p:cNvSpPr/>
          <p:nvPr/>
        </p:nvSpPr>
        <p:spPr>
          <a:xfrm>
            <a:off x="6315000" y="-85725"/>
            <a:ext cx="5877000" cy="6957900"/>
          </a:xfrm>
          <a:prstGeom prst="rect">
            <a:avLst/>
          </a:prstGeom>
          <a:solidFill>
            <a:srgbClr val="D5DBE5">
              <a:alpha val="3607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g1033b6fc622_0_369"/>
          <p:cNvSpPr/>
          <p:nvPr/>
        </p:nvSpPr>
        <p:spPr>
          <a:xfrm>
            <a:off x="0" y="-171450"/>
            <a:ext cx="6315000" cy="7043700"/>
          </a:xfrm>
          <a:prstGeom prst="rect">
            <a:avLst/>
          </a:prstGeom>
          <a:solidFill>
            <a:srgbClr val="2BC116">
              <a:alpha val="1294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4" name="Google Shape;464;g1033b6fc622_0_3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6448" y="5740363"/>
            <a:ext cx="973125" cy="80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g1033b6fc622_0_3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450" y="128615"/>
            <a:ext cx="800925" cy="74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g1033b6fc622_0_36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69531" y="2390704"/>
            <a:ext cx="800907" cy="1236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g1033b6fc622_0_369"/>
          <p:cNvCxnSpPr/>
          <p:nvPr/>
        </p:nvCxnSpPr>
        <p:spPr>
          <a:xfrm>
            <a:off x="946150" y="1181100"/>
            <a:ext cx="19500" cy="4559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68" name="Google Shape;468;g1033b6fc622_0_369"/>
          <p:cNvCxnSpPr>
            <a:stCxn id="465" idx="3"/>
            <a:endCxn id="469" idx="1"/>
          </p:cNvCxnSpPr>
          <p:nvPr/>
        </p:nvCxnSpPr>
        <p:spPr>
          <a:xfrm>
            <a:off x="1437375" y="502370"/>
            <a:ext cx="6899400" cy="43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70" name="Google Shape;470;g1033b6fc622_0_369"/>
          <p:cNvCxnSpPr/>
          <p:nvPr/>
        </p:nvCxnSpPr>
        <p:spPr>
          <a:xfrm rot="10800000" flipH="1">
            <a:off x="1609574" y="6258003"/>
            <a:ext cx="7005900" cy="261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71" name="Google Shape;471;g1033b6fc622_0_369"/>
          <p:cNvCxnSpPr>
            <a:stCxn id="472" idx="2"/>
            <a:endCxn id="473" idx="1"/>
          </p:cNvCxnSpPr>
          <p:nvPr/>
        </p:nvCxnSpPr>
        <p:spPr>
          <a:xfrm rot="-5400000" flipH="1">
            <a:off x="3833808" y="-1555975"/>
            <a:ext cx="708000" cy="6129600"/>
          </a:xfrm>
          <a:prstGeom prst="bentConnector2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74" name="Google Shape;474;g1033b6fc622_0_369"/>
          <p:cNvCxnSpPr>
            <a:stCxn id="464" idx="0"/>
            <a:endCxn id="475" idx="1"/>
          </p:cNvCxnSpPr>
          <p:nvPr/>
        </p:nvCxnSpPr>
        <p:spPr>
          <a:xfrm rot="-5400000">
            <a:off x="1676961" y="4226413"/>
            <a:ext cx="960000" cy="2067900"/>
          </a:xfrm>
          <a:prstGeom prst="bentConnector2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76" name="Google Shape;476;g1033b6fc622_0_369"/>
          <p:cNvCxnSpPr>
            <a:stCxn id="477" idx="2"/>
          </p:cNvCxnSpPr>
          <p:nvPr/>
        </p:nvCxnSpPr>
        <p:spPr>
          <a:xfrm rot="-5400000" flipH="1">
            <a:off x="5944086" y="3329275"/>
            <a:ext cx="396900" cy="4888800"/>
          </a:xfrm>
          <a:prstGeom prst="bentConnector2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78" name="Google Shape;478;g1033b6fc622_0_369"/>
          <p:cNvCxnSpPr/>
          <p:nvPr/>
        </p:nvCxnSpPr>
        <p:spPr>
          <a:xfrm rot="10800000" flipH="1">
            <a:off x="4300550" y="4092200"/>
            <a:ext cx="5049900" cy="722700"/>
          </a:xfrm>
          <a:prstGeom prst="bentConnector3">
            <a:avLst>
              <a:gd name="adj1" fmla="val 9959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79" name="Google Shape;479;g1033b6fc622_0_369"/>
          <p:cNvSpPr txBox="1"/>
          <p:nvPr/>
        </p:nvSpPr>
        <p:spPr>
          <a:xfrm>
            <a:off x="8779553" y="3627563"/>
            <a:ext cx="15987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Amplificateur de brillance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g1033b6fc622_0_369"/>
          <p:cNvSpPr txBox="1"/>
          <p:nvPr/>
        </p:nvSpPr>
        <p:spPr>
          <a:xfrm>
            <a:off x="7151125" y="2418663"/>
            <a:ext cx="1122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 DPI</a:t>
            </a:r>
            <a:r>
              <a:rPr lang="fr-F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CHAA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g1033b6fc622_0_369"/>
          <p:cNvSpPr txBox="1"/>
          <p:nvPr/>
        </p:nvSpPr>
        <p:spPr>
          <a:xfrm>
            <a:off x="663108" y="876125"/>
            <a:ext cx="9198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Réseau DPI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g1033b6fc622_0_369"/>
          <p:cNvSpPr txBox="1"/>
          <p:nvPr/>
        </p:nvSpPr>
        <p:spPr>
          <a:xfrm>
            <a:off x="3785400" y="3720575"/>
            <a:ext cx="15648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Serveur Dosewatch</a:t>
            </a:r>
            <a:endParaRPr sz="121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g1033b6fc622_0_369"/>
          <p:cNvSpPr txBox="1"/>
          <p:nvPr/>
        </p:nvSpPr>
        <p:spPr>
          <a:xfrm>
            <a:off x="2898786" y="5296525"/>
            <a:ext cx="15987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Serveur PACS Telemis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g1033b6fc622_0_369"/>
          <p:cNvSpPr txBox="1"/>
          <p:nvPr/>
        </p:nvSpPr>
        <p:spPr>
          <a:xfrm>
            <a:off x="534256" y="6542100"/>
            <a:ext cx="12285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Bureau virtuel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g1033b6fc622_0_369"/>
          <p:cNvSpPr txBox="1"/>
          <p:nvPr/>
        </p:nvSpPr>
        <p:spPr>
          <a:xfrm>
            <a:off x="9046862" y="897550"/>
            <a:ext cx="10641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Boitier Ebox 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g1033b6fc622_0_369"/>
          <p:cNvSpPr txBox="1"/>
          <p:nvPr/>
        </p:nvSpPr>
        <p:spPr>
          <a:xfrm>
            <a:off x="8684824" y="6419978"/>
            <a:ext cx="20466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Supervision Surgimedia</a:t>
            </a:r>
            <a:r>
              <a:rPr lang="fr-FR" sz="9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5" name="Google Shape;475;g1033b6fc622_0_369" descr="Server PNG Transparent Images | PNG A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90918" y="4353055"/>
            <a:ext cx="654085" cy="8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g1033b6fc622_0_369" descr="Server PNG Transparent Images | PNG A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19518" y="4505455"/>
            <a:ext cx="654085" cy="85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6" name="Google Shape;486;g1033b6fc622_0_369"/>
          <p:cNvCxnSpPr/>
          <p:nvPr/>
        </p:nvCxnSpPr>
        <p:spPr>
          <a:xfrm flipH="1">
            <a:off x="9573353" y="4203225"/>
            <a:ext cx="11100" cy="9798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7" name="Google Shape;487;g1033b6fc622_0_369"/>
          <p:cNvCxnSpPr>
            <a:stCxn id="466" idx="3"/>
            <a:endCxn id="488" idx="1"/>
          </p:cNvCxnSpPr>
          <p:nvPr/>
        </p:nvCxnSpPr>
        <p:spPr>
          <a:xfrm>
            <a:off x="4970438" y="3009141"/>
            <a:ext cx="3714300" cy="495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89" name="Google Shape;489;g1033b6fc622_0_369"/>
          <p:cNvSpPr txBox="1"/>
          <p:nvPr/>
        </p:nvSpPr>
        <p:spPr>
          <a:xfrm>
            <a:off x="4090200" y="246425"/>
            <a:ext cx="80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Fibre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HL7/H’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g1033b6fc622_0_369"/>
          <p:cNvSpPr txBox="1"/>
          <p:nvPr/>
        </p:nvSpPr>
        <p:spPr>
          <a:xfrm>
            <a:off x="1804200" y="4437425"/>
            <a:ext cx="919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Fibre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HL7 / H’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g1033b6fc622_0_369"/>
          <p:cNvSpPr txBox="1"/>
          <p:nvPr/>
        </p:nvSpPr>
        <p:spPr>
          <a:xfrm rot="-5400000">
            <a:off x="502050" y="2919875"/>
            <a:ext cx="882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Fibre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HL7/H’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g1033b6fc622_0_369"/>
          <p:cNvSpPr txBox="1"/>
          <p:nvPr/>
        </p:nvSpPr>
        <p:spPr>
          <a:xfrm>
            <a:off x="2947200" y="5961425"/>
            <a:ext cx="80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Fibre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HL7/H’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g1033b6fc622_0_369"/>
          <p:cNvSpPr txBox="1"/>
          <p:nvPr/>
        </p:nvSpPr>
        <p:spPr>
          <a:xfrm>
            <a:off x="4583100" y="5643575"/>
            <a:ext cx="97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Fibre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HL7 / H’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g1033b6fc622_0_369"/>
          <p:cNvSpPr txBox="1"/>
          <p:nvPr/>
        </p:nvSpPr>
        <p:spPr>
          <a:xfrm>
            <a:off x="5080800" y="4513625"/>
            <a:ext cx="97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Fibre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HL7 / H’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g1033b6fc622_0_369"/>
          <p:cNvSpPr txBox="1"/>
          <p:nvPr/>
        </p:nvSpPr>
        <p:spPr>
          <a:xfrm>
            <a:off x="3785400" y="1541825"/>
            <a:ext cx="65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câble cuivre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g1033b6fc622_0_369"/>
          <p:cNvSpPr txBox="1"/>
          <p:nvPr/>
        </p:nvSpPr>
        <p:spPr>
          <a:xfrm>
            <a:off x="9577399" y="4353050"/>
            <a:ext cx="970615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Câble DVI/HDMI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g1033b6fc622_0_369"/>
          <p:cNvSpPr txBox="1"/>
          <p:nvPr/>
        </p:nvSpPr>
        <p:spPr>
          <a:xfrm>
            <a:off x="5309400" y="2684825"/>
            <a:ext cx="97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Fibre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HL7 / H’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g1033b6fc622_0_369"/>
          <p:cNvSpPr txBox="1"/>
          <p:nvPr/>
        </p:nvSpPr>
        <p:spPr>
          <a:xfrm>
            <a:off x="5648325" y="695325"/>
            <a:ext cx="1350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Sous répartiteur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9" name="Google Shape;499;g1033b6fc622_0_369" descr="Travailler à domicile à partir du Wi-Fi personnel contour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772769" y="6224951"/>
            <a:ext cx="613106" cy="611374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g1033b6fc622_0_369"/>
          <p:cNvSpPr/>
          <p:nvPr/>
        </p:nvSpPr>
        <p:spPr>
          <a:xfrm>
            <a:off x="6130200" y="446013"/>
            <a:ext cx="287400" cy="2001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1033b6fc622_0_369"/>
          <p:cNvSpPr/>
          <p:nvPr/>
        </p:nvSpPr>
        <p:spPr>
          <a:xfrm>
            <a:off x="6179775" y="2960638"/>
            <a:ext cx="287400" cy="2001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g1033b6fc622_0_369"/>
          <p:cNvSpPr/>
          <p:nvPr/>
        </p:nvSpPr>
        <p:spPr>
          <a:xfrm>
            <a:off x="6179775" y="4713248"/>
            <a:ext cx="287400" cy="2001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g1033b6fc622_0_369"/>
          <p:cNvSpPr/>
          <p:nvPr/>
        </p:nvSpPr>
        <p:spPr>
          <a:xfrm>
            <a:off x="6179775" y="5856248"/>
            <a:ext cx="287400" cy="2001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g1033b6fc622_0_369"/>
          <p:cNvSpPr/>
          <p:nvPr/>
        </p:nvSpPr>
        <p:spPr>
          <a:xfrm>
            <a:off x="6179775" y="6161048"/>
            <a:ext cx="287400" cy="2001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9" name="Google Shape;469;g1033b6fc622_0_369">
            <a:hlinkClick r:id="" action="ppaction://noaction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336625" y="194575"/>
            <a:ext cx="2261200" cy="7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g1033b6fc622_0_369">
            <a:hlinkClick r:id="rId11" action="ppaction://hlinksldjump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684823" y="2565774"/>
            <a:ext cx="1564800" cy="9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g1033b6fc622_0_36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996417" y="5219611"/>
            <a:ext cx="1164961" cy="116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g1033b6fc622_0_36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252676" y="1419322"/>
            <a:ext cx="919800" cy="886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309;p2" descr="Actualiser contour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EAAE99A7-F77F-40E3-8C92-D6CFC1ECFC6F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521125" y="6224950"/>
            <a:ext cx="613106" cy="61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g1033b6fc622_1_7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2775" y="3766975"/>
            <a:ext cx="428700" cy="285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g1033b6fc622_1_7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6500" y="1880025"/>
            <a:ext cx="428700" cy="285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g1033b6fc622_1_7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7800" y="5610902"/>
            <a:ext cx="428700" cy="305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g1033b6fc622_1_7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1550" y="3461290"/>
            <a:ext cx="428700" cy="305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g1033b6fc622_1_7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0600" y="263077"/>
            <a:ext cx="428700" cy="305697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g1033b6fc622_1_793"/>
          <p:cNvSpPr/>
          <p:nvPr/>
        </p:nvSpPr>
        <p:spPr>
          <a:xfrm>
            <a:off x="5617894" y="-85650"/>
            <a:ext cx="6562800" cy="6957900"/>
          </a:xfrm>
          <a:prstGeom prst="rect">
            <a:avLst/>
          </a:prstGeom>
          <a:solidFill>
            <a:srgbClr val="D5DBE5">
              <a:alpha val="3607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g1033b6fc622_1_793"/>
          <p:cNvSpPr/>
          <p:nvPr/>
        </p:nvSpPr>
        <p:spPr>
          <a:xfrm>
            <a:off x="0" y="-171450"/>
            <a:ext cx="5629200" cy="7043700"/>
          </a:xfrm>
          <a:prstGeom prst="rect">
            <a:avLst/>
          </a:prstGeom>
          <a:solidFill>
            <a:srgbClr val="2BC116">
              <a:alpha val="1294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8" name="Google Shape;518;g1033b6fc622_1_793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448" y="5740363"/>
            <a:ext cx="973125" cy="80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g1033b6fc622_1_793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06772" y="1820250"/>
            <a:ext cx="1598700" cy="100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g1033b6fc622_1_793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937575" y="1617150"/>
            <a:ext cx="658250" cy="1431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g1033b6fc622_1_793">
            <a:hlinkClick r:id="rId5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62604" y="254000"/>
            <a:ext cx="786584" cy="73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g1033b6fc622_1_793" descr="Server PNG Transparent Images | PNG All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505118" y="4276855"/>
            <a:ext cx="654085" cy="8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g1033b6fc622_1_79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83044" y="5086664"/>
            <a:ext cx="1598700" cy="153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g1033b6fc622_1_79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080173" y="309579"/>
            <a:ext cx="658250" cy="6345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5" name="Google Shape;525;g1033b6fc622_1_793"/>
          <p:cNvCxnSpPr/>
          <p:nvPr/>
        </p:nvCxnSpPr>
        <p:spPr>
          <a:xfrm>
            <a:off x="946150" y="1181100"/>
            <a:ext cx="19500" cy="4559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26" name="Google Shape;526;g1033b6fc622_1_793"/>
          <p:cNvCxnSpPr/>
          <p:nvPr/>
        </p:nvCxnSpPr>
        <p:spPr>
          <a:xfrm>
            <a:off x="1609574" y="6284103"/>
            <a:ext cx="5791500" cy="30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27" name="Google Shape;527;g1033b6fc622_1_793"/>
          <p:cNvCxnSpPr/>
          <p:nvPr/>
        </p:nvCxnSpPr>
        <p:spPr>
          <a:xfrm>
            <a:off x="1618706" y="626877"/>
            <a:ext cx="4470600" cy="207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28" name="Google Shape;528;g1033b6fc622_1_793"/>
          <p:cNvCxnSpPr>
            <a:stCxn id="518" idx="0"/>
            <a:endCxn id="522" idx="1"/>
          </p:cNvCxnSpPr>
          <p:nvPr/>
        </p:nvCxnSpPr>
        <p:spPr>
          <a:xfrm rot="-5400000">
            <a:off x="1295961" y="4531213"/>
            <a:ext cx="1036200" cy="1382100"/>
          </a:xfrm>
          <a:prstGeom prst="bentConnector2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29" name="Google Shape;529;g1033b6fc622_1_793"/>
          <p:cNvCxnSpPr/>
          <p:nvPr/>
        </p:nvCxnSpPr>
        <p:spPr>
          <a:xfrm>
            <a:off x="2898775" y="5664200"/>
            <a:ext cx="4502100" cy="422400"/>
          </a:xfrm>
          <a:prstGeom prst="bentConnector3">
            <a:avLst>
              <a:gd name="adj1" fmla="val -282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30" name="Google Shape;530;g1033b6fc622_1_793"/>
          <p:cNvCxnSpPr>
            <a:endCxn id="531" idx="2"/>
          </p:cNvCxnSpPr>
          <p:nvPr/>
        </p:nvCxnSpPr>
        <p:spPr>
          <a:xfrm rot="10800000" flipH="1">
            <a:off x="3562328" y="3450000"/>
            <a:ext cx="3043800" cy="1407600"/>
          </a:xfrm>
          <a:prstGeom prst="bentConnector2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32" name="Google Shape;532;g1033b6fc622_1_793"/>
          <p:cNvCxnSpPr/>
          <p:nvPr/>
        </p:nvCxnSpPr>
        <p:spPr>
          <a:xfrm rot="5400000">
            <a:off x="9257700" y="3923850"/>
            <a:ext cx="2279100" cy="1772400"/>
          </a:xfrm>
          <a:prstGeom prst="bentConnector3">
            <a:avLst>
              <a:gd name="adj1" fmla="val 99993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33" name="Google Shape;533;g1033b6fc622_1_793"/>
          <p:cNvCxnSpPr>
            <a:endCxn id="523" idx="0"/>
          </p:cNvCxnSpPr>
          <p:nvPr/>
        </p:nvCxnSpPr>
        <p:spPr>
          <a:xfrm rot="-5400000" flipH="1">
            <a:off x="6499144" y="3203414"/>
            <a:ext cx="2850600" cy="915900"/>
          </a:xfrm>
          <a:prstGeom prst="bentConnector3">
            <a:avLst>
              <a:gd name="adj1" fmla="val -253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34" name="Google Shape;534;g1033b6fc622_1_793"/>
          <p:cNvSpPr txBox="1"/>
          <p:nvPr/>
        </p:nvSpPr>
        <p:spPr>
          <a:xfrm>
            <a:off x="10841802" y="3228440"/>
            <a:ext cx="1042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Colonne de coelioscopie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g1033b6fc622_1_793"/>
          <p:cNvSpPr txBox="1"/>
          <p:nvPr/>
        </p:nvSpPr>
        <p:spPr>
          <a:xfrm>
            <a:off x="5806778" y="2985300"/>
            <a:ext cx="15987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Amplificateur de brillance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g1033b6fc622_1_793"/>
          <p:cNvSpPr txBox="1"/>
          <p:nvPr/>
        </p:nvSpPr>
        <p:spPr>
          <a:xfrm>
            <a:off x="2161336" y="5226600"/>
            <a:ext cx="15987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Serveur </a:t>
            </a:r>
            <a:endParaRPr sz="121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PACS Telemis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g1033b6fc622_1_793"/>
          <p:cNvSpPr txBox="1"/>
          <p:nvPr/>
        </p:nvSpPr>
        <p:spPr>
          <a:xfrm>
            <a:off x="7466359" y="6622725"/>
            <a:ext cx="18321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Supervision Surgimedia</a:t>
            </a:r>
            <a:r>
              <a:rPr lang="fr-FR" sz="9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7" name="Google Shape;537;g1033b6fc622_1_793" descr="Server PNG Transparent Images | PNG All">
            <a:hlinkClick r:id="rId5" action="ppaction://hlinksldjump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33718" y="4429255"/>
            <a:ext cx="654085" cy="85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g1033b6fc622_1_793"/>
          <p:cNvSpPr txBox="1"/>
          <p:nvPr/>
        </p:nvSpPr>
        <p:spPr>
          <a:xfrm>
            <a:off x="496008" y="972300"/>
            <a:ext cx="9198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Réseau DPI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g1033b6fc622_1_793"/>
          <p:cNvSpPr txBox="1"/>
          <p:nvPr/>
        </p:nvSpPr>
        <p:spPr>
          <a:xfrm>
            <a:off x="3592500" y="5719775"/>
            <a:ext cx="97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Fibre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HL7 / H’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g1033b6fc622_1_793"/>
          <p:cNvSpPr txBox="1"/>
          <p:nvPr/>
        </p:nvSpPr>
        <p:spPr>
          <a:xfrm>
            <a:off x="5345100" y="6024575"/>
            <a:ext cx="97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Fibre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HL7 / H’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g1033b6fc622_1_793"/>
          <p:cNvSpPr txBox="1"/>
          <p:nvPr/>
        </p:nvSpPr>
        <p:spPr>
          <a:xfrm>
            <a:off x="1458900" y="4424375"/>
            <a:ext cx="97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Fibre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HL7 / H’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g1033b6fc622_1_793"/>
          <p:cNvSpPr txBox="1"/>
          <p:nvPr/>
        </p:nvSpPr>
        <p:spPr>
          <a:xfrm>
            <a:off x="1916100" y="309575"/>
            <a:ext cx="97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Fibre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HL7 / H’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g1033b6fc622_1_793"/>
          <p:cNvSpPr txBox="1"/>
          <p:nvPr/>
        </p:nvSpPr>
        <p:spPr>
          <a:xfrm rot="-5400000">
            <a:off x="583025" y="2396025"/>
            <a:ext cx="80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Fibre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HL7/H’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4" name="Google Shape;544;g1033b6fc622_1_793" descr="Travailler à domicile à partir du Wi-Fi personnel contour">
            <a:hlinkClick r:id="rId15" action="ppaction://hlinksldjump"/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772769" y="6224951"/>
            <a:ext cx="613106" cy="611374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g1033b6fc622_1_793"/>
          <p:cNvSpPr txBox="1"/>
          <p:nvPr/>
        </p:nvSpPr>
        <p:spPr>
          <a:xfrm>
            <a:off x="10106122" y="5116301"/>
            <a:ext cx="973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HDMI/SDI/Composite BNC (coax)</a:t>
            </a:r>
            <a:endParaRPr sz="1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09;p2" descr="Actualiser contour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ED2262C-93EC-4BD3-86F6-FD319CF56B30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521125" y="6224950"/>
            <a:ext cx="613106" cy="61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g1033b6fc622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2975" y="503865"/>
            <a:ext cx="428700" cy="305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g1033b6fc622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6875" y="1835815"/>
            <a:ext cx="428700" cy="305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g1033b6fc622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150" y="1243702"/>
            <a:ext cx="428700" cy="305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g1033b6fc622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54525" y="3657627"/>
            <a:ext cx="428700" cy="305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g1033b6fc622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3850" y="3826852"/>
            <a:ext cx="428700" cy="305697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g1033b6fc622_1_0"/>
          <p:cNvSpPr/>
          <p:nvPr/>
        </p:nvSpPr>
        <p:spPr>
          <a:xfrm>
            <a:off x="5557800" y="-85725"/>
            <a:ext cx="6634200" cy="6957900"/>
          </a:xfrm>
          <a:prstGeom prst="rect">
            <a:avLst/>
          </a:prstGeom>
          <a:solidFill>
            <a:srgbClr val="D5DBE5">
              <a:alpha val="3607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g1033b6fc622_1_0"/>
          <p:cNvSpPr/>
          <p:nvPr/>
        </p:nvSpPr>
        <p:spPr>
          <a:xfrm>
            <a:off x="0" y="-171450"/>
            <a:ext cx="5557800" cy="7043700"/>
          </a:xfrm>
          <a:prstGeom prst="rect">
            <a:avLst/>
          </a:prstGeom>
          <a:solidFill>
            <a:srgbClr val="2BC116">
              <a:alpha val="1294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8" name="Google Shape;558;g1033b6fc622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8438" y="1802333"/>
            <a:ext cx="1345400" cy="82206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cxnSp>
        <p:nvCxnSpPr>
          <p:cNvPr id="559" name="Google Shape;559;g1033b6fc622_1_0"/>
          <p:cNvCxnSpPr/>
          <p:nvPr/>
        </p:nvCxnSpPr>
        <p:spPr>
          <a:xfrm rot="10800000">
            <a:off x="10581525" y="957263"/>
            <a:ext cx="0" cy="578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60" name="Google Shape;560;g1033b6fc622_1_0"/>
          <p:cNvCxnSpPr/>
          <p:nvPr/>
        </p:nvCxnSpPr>
        <p:spPr>
          <a:xfrm>
            <a:off x="1980750" y="897044"/>
            <a:ext cx="6234600" cy="30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561" name="Google Shape;561;g1033b6fc622_1_0">
            <a:hlinkClick r:id="" action="ppaction://noaction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26802" y="230210"/>
            <a:ext cx="2544793" cy="727075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g1033b6fc622_1_0"/>
          <p:cNvSpPr txBox="1"/>
          <p:nvPr/>
        </p:nvSpPr>
        <p:spPr>
          <a:xfrm>
            <a:off x="9092951" y="1031075"/>
            <a:ext cx="1345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Boitier Ebox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g1033b6fc622_1_0"/>
          <p:cNvSpPr txBox="1"/>
          <p:nvPr/>
        </p:nvSpPr>
        <p:spPr>
          <a:xfrm>
            <a:off x="10232887" y="2660950"/>
            <a:ext cx="1692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5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Moniteur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5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 paramétrique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5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4" name="Google Shape;564;g1033b6fc622_1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84400" y="1742431"/>
            <a:ext cx="1022400" cy="1511619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g1033b6fc622_1_0"/>
          <p:cNvSpPr txBox="1"/>
          <p:nvPr/>
        </p:nvSpPr>
        <p:spPr>
          <a:xfrm>
            <a:off x="5747941" y="3159863"/>
            <a:ext cx="1095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Ventilateur</a:t>
            </a:r>
            <a:r>
              <a:rPr lang="fr-F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6" name="Google Shape;566;g1033b6fc622_1_0"/>
          <p:cNvCxnSpPr/>
          <p:nvPr/>
        </p:nvCxnSpPr>
        <p:spPr>
          <a:xfrm>
            <a:off x="8374225" y="2295063"/>
            <a:ext cx="780300" cy="20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567" name="Google Shape;567;g1033b6fc622_1_0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2899" y="5599150"/>
            <a:ext cx="1022400" cy="842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g1033b6fc622_1_0" descr="Server PNG Transparent Images | PNG A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37228" y="2258486"/>
            <a:ext cx="919800" cy="12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g1033b6fc622_1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609439" y="3826861"/>
            <a:ext cx="973125" cy="9381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0" name="Google Shape;570;g1033b6fc622_1_0"/>
          <p:cNvCxnSpPr/>
          <p:nvPr/>
        </p:nvCxnSpPr>
        <p:spPr>
          <a:xfrm>
            <a:off x="1333500" y="2014550"/>
            <a:ext cx="42900" cy="3443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71" name="Google Shape;571;g1033b6fc622_1_0"/>
          <p:cNvCxnSpPr>
            <a:endCxn id="569" idx="1"/>
          </p:cNvCxnSpPr>
          <p:nvPr/>
        </p:nvCxnSpPr>
        <p:spPr>
          <a:xfrm>
            <a:off x="2065539" y="1380842"/>
            <a:ext cx="3543900" cy="29151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72" name="Google Shape;572;g1033b6fc622_1_0"/>
          <p:cNvCxnSpPr>
            <a:stCxn id="567" idx="3"/>
            <a:endCxn id="573" idx="2"/>
          </p:cNvCxnSpPr>
          <p:nvPr/>
        </p:nvCxnSpPr>
        <p:spPr>
          <a:xfrm rot="10800000" flipH="1">
            <a:off x="1765299" y="4362810"/>
            <a:ext cx="811200" cy="1657500"/>
          </a:xfrm>
          <a:prstGeom prst="bentConnector2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574" name="Google Shape;574;g1033b6fc622_1_0"/>
          <p:cNvSpPr txBox="1"/>
          <p:nvPr/>
        </p:nvSpPr>
        <p:spPr>
          <a:xfrm>
            <a:off x="5401516" y="4776750"/>
            <a:ext cx="1389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 DPI</a:t>
            </a:r>
            <a:r>
              <a:rPr lang="fr-F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CHAA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g1033b6fc622_1_0"/>
          <p:cNvSpPr txBox="1"/>
          <p:nvPr/>
        </p:nvSpPr>
        <p:spPr>
          <a:xfrm>
            <a:off x="1649698" y="4054938"/>
            <a:ext cx="1853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Serveur PACS Telemis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g1033b6fc622_1_0"/>
          <p:cNvSpPr txBox="1"/>
          <p:nvPr/>
        </p:nvSpPr>
        <p:spPr>
          <a:xfrm>
            <a:off x="664499" y="6441475"/>
            <a:ext cx="15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Bureau virtuel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6" name="Google Shape;576;g1033b6fc622_1_0" descr="Server PNG Transparent Images | PNG All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96153" y="2625211"/>
            <a:ext cx="919800" cy="12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g1033b6fc622_1_0"/>
          <p:cNvSpPr txBox="1"/>
          <p:nvPr/>
        </p:nvSpPr>
        <p:spPr>
          <a:xfrm>
            <a:off x="3273750" y="615525"/>
            <a:ext cx="3107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5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Data perf/ventil/scope</a:t>
            </a:r>
            <a:endParaRPr sz="1500" b="1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5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HL7/H’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8" name="Google Shape;578;g1033b6fc622_1_0">
            <a:hlinkClick r:id="rId7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28200" y="539318"/>
            <a:ext cx="919800" cy="858457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g1033b6fc622_1_0"/>
          <p:cNvSpPr txBox="1"/>
          <p:nvPr/>
        </p:nvSpPr>
        <p:spPr>
          <a:xfrm>
            <a:off x="799098" y="1493025"/>
            <a:ext cx="12903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Réseau DPI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0" name="Google Shape;580;g1033b6fc622_1_0" descr="Travailler à domicile à partir du Wi-Fi personnel contour">
            <a:hlinkClick r:id="rId12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772769" y="6224951"/>
            <a:ext cx="613106" cy="61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g1033b6fc622_1_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178597" y="1699226"/>
            <a:ext cx="561319" cy="1028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g1033b6fc622_1_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378884" y="1863696"/>
            <a:ext cx="835215" cy="1269093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g1033b6fc622_1_0"/>
          <p:cNvSpPr txBox="1"/>
          <p:nvPr/>
        </p:nvSpPr>
        <p:spPr>
          <a:xfrm>
            <a:off x="6981738" y="2830305"/>
            <a:ext cx="119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Boitier interface CC300 DRAGER</a:t>
            </a:r>
            <a:r>
              <a:rPr lang="fr-FR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g1033b6fc622_1_0"/>
          <p:cNvSpPr/>
          <p:nvPr/>
        </p:nvSpPr>
        <p:spPr>
          <a:xfrm>
            <a:off x="5612550" y="1608200"/>
            <a:ext cx="2599800" cy="1912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4EB6F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g1033b6fc622_1_0"/>
          <p:cNvSpPr/>
          <p:nvPr/>
        </p:nvSpPr>
        <p:spPr>
          <a:xfrm>
            <a:off x="9316400" y="1643300"/>
            <a:ext cx="2544900" cy="1842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4EB6F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7" name="Google Shape;587;g1033b6fc622_1_0" descr="Server PNG Transparent Images | PNG All">
            <a:hlinkClick r:id="rId16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51083" y="5066588"/>
            <a:ext cx="748882" cy="974499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g1033b6fc622_1_0"/>
          <p:cNvSpPr txBox="1"/>
          <p:nvPr/>
        </p:nvSpPr>
        <p:spPr>
          <a:xfrm>
            <a:off x="3975416" y="6020300"/>
            <a:ext cx="14640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2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Serveur DRAGER Moniteur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9" name="Google Shape;589;g1033b6fc622_1_0"/>
          <p:cNvCxnSpPr>
            <a:stCxn id="585" idx="0"/>
            <a:endCxn id="562" idx="1"/>
          </p:cNvCxnSpPr>
          <p:nvPr/>
        </p:nvCxnSpPr>
        <p:spPr>
          <a:xfrm rot="-5400000">
            <a:off x="7791000" y="306350"/>
            <a:ext cx="423300" cy="2180400"/>
          </a:xfrm>
          <a:prstGeom prst="bentConnector2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90" name="Google Shape;590;g1033b6fc622_1_0"/>
          <p:cNvCxnSpPr/>
          <p:nvPr/>
        </p:nvCxnSpPr>
        <p:spPr>
          <a:xfrm rot="10800000" flipH="1">
            <a:off x="5303525" y="3659200"/>
            <a:ext cx="4502100" cy="1785000"/>
          </a:xfrm>
          <a:prstGeom prst="bentConnector3">
            <a:avLst>
              <a:gd name="adj1" fmla="val 100303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42" name="Google Shape;309;p2" descr="Actualiser contour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C2B421B2-AA63-4D88-AEB8-88436B14F333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521125" y="6224950"/>
            <a:ext cx="613106" cy="61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g1033b6fc622_0_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1775" y="5302277"/>
            <a:ext cx="428700" cy="305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g1033b6fc622_0_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9475" y="363102"/>
            <a:ext cx="428700" cy="305697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g1033b6fc622_0_166"/>
          <p:cNvSpPr/>
          <p:nvPr/>
        </p:nvSpPr>
        <p:spPr>
          <a:xfrm>
            <a:off x="5557800" y="-85725"/>
            <a:ext cx="6634200" cy="6957900"/>
          </a:xfrm>
          <a:prstGeom prst="rect">
            <a:avLst/>
          </a:prstGeom>
          <a:solidFill>
            <a:srgbClr val="D5DBE5">
              <a:alpha val="3607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g1033b6fc622_0_166"/>
          <p:cNvSpPr/>
          <p:nvPr/>
        </p:nvSpPr>
        <p:spPr>
          <a:xfrm>
            <a:off x="0" y="-171450"/>
            <a:ext cx="5557800" cy="7043700"/>
          </a:xfrm>
          <a:prstGeom prst="rect">
            <a:avLst/>
          </a:prstGeom>
          <a:solidFill>
            <a:srgbClr val="2BC116">
              <a:alpha val="1294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9" name="Google Shape;599;g1033b6fc622_0_166"/>
          <p:cNvCxnSpPr>
            <a:endCxn id="600" idx="2"/>
          </p:cNvCxnSpPr>
          <p:nvPr/>
        </p:nvCxnSpPr>
        <p:spPr>
          <a:xfrm rot="10800000">
            <a:off x="9765701" y="1338875"/>
            <a:ext cx="6900" cy="861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01" name="Google Shape;601;g1033b6fc622_0_166"/>
          <p:cNvCxnSpPr/>
          <p:nvPr/>
        </p:nvCxnSpPr>
        <p:spPr>
          <a:xfrm>
            <a:off x="1980750" y="897044"/>
            <a:ext cx="6234600" cy="3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602" name="Google Shape;602;g1033b6fc622_0_166">
            <a:hlinkClick r:id="" action="ppaction://noaction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6802" y="230210"/>
            <a:ext cx="2544793" cy="727075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g1033b6fc622_0_166"/>
          <p:cNvSpPr txBox="1"/>
          <p:nvPr/>
        </p:nvSpPr>
        <p:spPr>
          <a:xfrm>
            <a:off x="9092951" y="1031075"/>
            <a:ext cx="1345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Boitier Ebox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3" name="Google Shape;603;g1033b6fc622_0_166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2899" y="5599150"/>
            <a:ext cx="1022400" cy="842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g1033b6fc622_0_166" descr="Server PNG Transparent Images | PNG A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81303" y="2636073"/>
            <a:ext cx="919800" cy="12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g1033b6fc622_0_16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89151" y="5524573"/>
            <a:ext cx="973125" cy="9381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Google Shape;606;g1033b6fc622_0_166"/>
          <p:cNvCxnSpPr/>
          <p:nvPr/>
        </p:nvCxnSpPr>
        <p:spPr>
          <a:xfrm>
            <a:off x="1333500" y="2014550"/>
            <a:ext cx="42900" cy="3443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07" name="Google Shape;607;g1033b6fc622_0_166"/>
          <p:cNvCxnSpPr/>
          <p:nvPr/>
        </p:nvCxnSpPr>
        <p:spPr>
          <a:xfrm>
            <a:off x="2067751" y="1457329"/>
            <a:ext cx="4421400" cy="4348200"/>
          </a:xfrm>
          <a:prstGeom prst="bentConnector3">
            <a:avLst>
              <a:gd name="adj1" fmla="val 59931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08" name="Google Shape;608;g1033b6fc622_0_166"/>
          <p:cNvCxnSpPr>
            <a:endCxn id="609" idx="2"/>
          </p:cNvCxnSpPr>
          <p:nvPr/>
        </p:nvCxnSpPr>
        <p:spPr>
          <a:xfrm rot="-5400000">
            <a:off x="1712098" y="4757775"/>
            <a:ext cx="1728600" cy="1394700"/>
          </a:xfrm>
          <a:prstGeom prst="bentConnector3">
            <a:avLst>
              <a:gd name="adj1" fmla="val 252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610" name="Google Shape;610;g1033b6fc622_0_166"/>
          <p:cNvSpPr txBox="1"/>
          <p:nvPr/>
        </p:nvSpPr>
        <p:spPr>
          <a:xfrm>
            <a:off x="6490478" y="6453200"/>
            <a:ext cx="1389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 DPI</a:t>
            </a:r>
            <a:r>
              <a:rPr lang="fr-F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CHAA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g1033b6fc622_0_166"/>
          <p:cNvSpPr txBox="1"/>
          <p:nvPr/>
        </p:nvSpPr>
        <p:spPr>
          <a:xfrm>
            <a:off x="2347048" y="4283025"/>
            <a:ext cx="1853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Serveur PACS Telemis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g1033b6fc622_0_166"/>
          <p:cNvSpPr txBox="1"/>
          <p:nvPr/>
        </p:nvSpPr>
        <p:spPr>
          <a:xfrm>
            <a:off x="664499" y="6441475"/>
            <a:ext cx="15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Bureau virtuel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2" name="Google Shape;612;g1033b6fc622_0_166" descr="Server PNG Transparent Images | PNG All">
            <a:hlinkClick r:id="rId5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40228" y="3002798"/>
            <a:ext cx="919800" cy="12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g1033b6fc622_0_16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82587" y="2200477"/>
            <a:ext cx="973125" cy="1365702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g1033b6fc622_0_166"/>
          <p:cNvSpPr txBox="1"/>
          <p:nvPr/>
        </p:nvSpPr>
        <p:spPr>
          <a:xfrm>
            <a:off x="9014950" y="3681250"/>
            <a:ext cx="1519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Colonne de perfusion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5" name="Google Shape;615;g1033b6fc622_0_166">
            <a:hlinkClick r:id="rId5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8200" y="539318"/>
            <a:ext cx="919800" cy="858457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g1033b6fc622_0_166"/>
          <p:cNvSpPr txBox="1"/>
          <p:nvPr/>
        </p:nvSpPr>
        <p:spPr>
          <a:xfrm>
            <a:off x="799098" y="1493025"/>
            <a:ext cx="12903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lang="fr-FR" sz="1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Réseau DPI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7" name="Google Shape;617;g1033b6fc622_0_166" descr="Travailler à domicile à partir du Wi-Fi personnel contour">
            <a:hlinkClick r:id="rId11" action="ppaction://hlinksldjump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772769" y="6224951"/>
            <a:ext cx="613106" cy="61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309;p2" descr="Actualiser contour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0755684-8C10-4410-AD59-AD1FAD0F74E9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521125" y="6224950"/>
            <a:ext cx="613106" cy="61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510</Words>
  <Application>Microsoft Office PowerPoint</Application>
  <PresentationFormat>Grand écran</PresentationFormat>
  <Paragraphs>149</Paragraphs>
  <Slides>14</Slides>
  <Notes>14</Notes>
  <HiddenSlides>10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Thème Office</vt:lpstr>
      <vt:lpstr>Cartographie interactive du bloc opératoire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Cartographie interactive du bloc opératoire</dc:title>
  <dc:creator>jordy ramos</dc:creator>
  <cp:lastModifiedBy>jordy ramos</cp:lastModifiedBy>
  <cp:revision>1</cp:revision>
  <dcterms:created xsi:type="dcterms:W3CDTF">2021-11-10T13:39:18Z</dcterms:created>
  <dcterms:modified xsi:type="dcterms:W3CDTF">2021-12-19T10:25:45Z</dcterms:modified>
</cp:coreProperties>
</file>