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7"/>
  </p:notesMasterIdLst>
  <p:handoutMasterIdLst>
    <p:handoutMasterId r:id="rId38"/>
  </p:handoutMasterIdLst>
  <p:sldIdLst>
    <p:sldId id="285" r:id="rId3"/>
    <p:sldId id="291" r:id="rId4"/>
    <p:sldId id="293" r:id="rId5"/>
    <p:sldId id="289" r:id="rId6"/>
    <p:sldId id="286" r:id="rId7"/>
    <p:sldId id="262" r:id="rId8"/>
    <p:sldId id="258" r:id="rId9"/>
    <p:sldId id="259" r:id="rId10"/>
    <p:sldId id="260" r:id="rId11"/>
    <p:sldId id="261" r:id="rId12"/>
    <p:sldId id="263" r:id="rId13"/>
    <p:sldId id="288"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90" r:id="rId34"/>
    <p:sldId id="283" r:id="rId35"/>
    <p:sldId id="287"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6nD2fO8TGiRdEJQOw57sw==" hashData="GA5RtLRnFGIddW2dcqg4Y2wKXXNIHYaBSHqqPqBdwMuPZdrIxITvYcBdWz2xJUxYaxajlBTlD04MDT3HqZVG3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é Colin" initials="CC" lastIdx="1" clrIdx="0">
    <p:extLst>
      <p:ext uri="{19B8F6BF-5375-455C-9EA6-DF929625EA0E}">
        <p15:presenceInfo xmlns:p15="http://schemas.microsoft.com/office/powerpoint/2012/main" userId="37789e4ee0d844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CF0"/>
    <a:srgbClr val="409072"/>
    <a:srgbClr val="FFE181"/>
    <a:srgbClr val="954ECA"/>
    <a:srgbClr val="C48FE1"/>
    <a:srgbClr val="EF3939"/>
    <a:srgbClr val="60943C"/>
    <a:srgbClr val="9E4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70" autoAdjust="0"/>
  </p:normalViewPr>
  <p:slideViewPr>
    <p:cSldViewPr>
      <p:cViewPr varScale="1">
        <p:scale>
          <a:sx n="72" d="100"/>
          <a:sy n="72" d="100"/>
        </p:scale>
        <p:origin x="660" y="90"/>
      </p:cViewPr>
      <p:guideLst>
        <p:guide orient="horz" pos="2160"/>
        <p:guide pos="3840"/>
      </p:guideLst>
    </p:cSldViewPr>
  </p:slideViewPr>
  <p:notesTextViewPr>
    <p:cViewPr>
      <p:scale>
        <a:sx n="1" d="1"/>
        <a:sy n="1" d="1"/>
      </p:scale>
      <p:origin x="0" y="0"/>
    </p:cViewPr>
  </p:notesTextViewPr>
  <p:sorterViewPr>
    <p:cViewPr>
      <p:scale>
        <a:sx n="100" d="100"/>
        <a:sy n="100" d="100"/>
      </p:scale>
      <p:origin x="0" y="-38820"/>
    </p:cViewPr>
  </p:sorterViewPr>
  <p:gridSpacing cx="46800" cy="46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5" Type="http://schemas.openxmlformats.org/officeDocument/2006/relationships/slide" Target="../slides/slide10.xml"/><Relationship Id="rId4" Type="http://schemas.openxmlformats.org/officeDocument/2006/relationships/slide" Target="../slides/slide9.xml"/></Relationships>
</file>

<file path=ppt/diagrams/_rels/data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3.xml"/><Relationship Id="rId1" Type="http://schemas.openxmlformats.org/officeDocument/2006/relationships/slide" Target="../slides/slide11.xml"/></Relationships>
</file>

<file path=ppt/diagrams/_rels/data32.xml.rels><?xml version="1.0" encoding="UTF-8" standalone="yes"?>
<Relationships xmlns="http://schemas.openxmlformats.org/package/2006/relationships"><Relationship Id="rId1"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5.xml"/><Relationship Id="rId1" Type="http://schemas.openxmlformats.org/officeDocument/2006/relationships/slide" Target="../slides/slide14.xml"/><Relationship Id="rId4" Type="http://schemas.openxmlformats.org/officeDocument/2006/relationships/slide" Target="../slides/slide18.xml"/></Relationships>
</file>

<file path=ppt/diagrams/_rels/data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20.xml"/></Relationships>
</file>

<file path=ppt/diagrams/_rels/data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5.xml"/><Relationship Id="rId1" Type="http://schemas.openxmlformats.org/officeDocument/2006/relationships/slide" Target="../slides/slide24.xml"/><Relationship Id="rId5" Type="http://schemas.openxmlformats.org/officeDocument/2006/relationships/slide" Target="../slides/slide29.xml"/><Relationship Id="rId4" Type="http://schemas.openxmlformats.org/officeDocument/2006/relationships/slide" Target="../slides/slide28.xml"/></Relationships>
</file>

<file path=ppt/diagrams/_rels/data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31.xml"/></Relationships>
</file>

<file path=ppt/diagrams/_rels/drawing32.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D4C2F-638A-46B3-A8DC-D5DF966B674B}" type="doc">
      <dgm:prSet loTypeId="urn:microsoft.com/office/officeart/2005/8/layout/radial6" loCatId="cycle" qsTypeId="urn:microsoft.com/office/officeart/2005/8/quickstyle/simple5" qsCatId="simple" csTypeId="urn:microsoft.com/office/officeart/2005/8/colors/accent0_3" csCatId="mainScheme" phldr="1"/>
      <dgm:spPr/>
      <dgm:t>
        <a:bodyPr/>
        <a:lstStyle/>
        <a:p>
          <a:endParaRPr lang="fr-FR"/>
        </a:p>
      </dgm:t>
    </dgm:pt>
    <dgm:pt modelId="{47F50BFC-8348-425C-87FB-2F919FB46355}">
      <dgm:prSet phldrT="[Texte]" custT="1"/>
      <dgm:spPr>
        <a:solidFill>
          <a:srgbClr val="002060"/>
        </a:solidFill>
      </dgm:spPr>
      <dgm:t>
        <a:bodyPr/>
        <a:lstStyle/>
        <a:p>
          <a:r>
            <a:rPr lang="fr-FR" sz="2800" dirty="0"/>
            <a:t>Méthode SYPM</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C3A6F81-67C0-49A3-8180-2897392B2E7B}" type="parTrans" cxnId="{D6AD73A8-2E6D-4A89-9F02-A7ADD40CB87D}">
      <dgm:prSet/>
      <dgm:spPr/>
      <dgm:t>
        <a:bodyPr/>
        <a:lstStyle/>
        <a:p>
          <a:endParaRPr lang="fr-FR"/>
        </a:p>
      </dgm:t>
    </dgm:pt>
    <dgm:pt modelId="{F487568F-182C-45C8-88CE-EA877E734A46}" type="sibTrans" cxnId="{D6AD73A8-2E6D-4A89-9F02-A7ADD40CB87D}">
      <dgm:prSet/>
      <dgm:spPr/>
      <dgm:t>
        <a:bodyPr/>
        <a:lstStyle/>
        <a:p>
          <a:endParaRPr lang="fr-FR"/>
        </a:p>
      </dgm:t>
    </dgm:pt>
    <dgm:pt modelId="{19284987-053F-4325-8447-152D6083A98A}" type="pres">
      <dgm:prSet presAssocID="{A50D4C2F-638A-46B3-A8DC-D5DF966B674B}" presName="Name0" presStyleCnt="0">
        <dgm:presLayoutVars>
          <dgm:chMax val="1"/>
          <dgm:dir/>
          <dgm:animLvl val="ctr"/>
          <dgm:resizeHandles val="exact"/>
        </dgm:presLayoutVars>
      </dgm:prSet>
      <dgm:spPr/>
    </dgm:pt>
    <dgm:pt modelId="{06D75073-3DB1-4EAC-BC0A-84D1BC67D6C1}" type="pres">
      <dgm:prSet presAssocID="{47F50BFC-8348-425C-87FB-2F919FB46355}" presName="centerShape" presStyleLbl="node0" presStyleIdx="0" presStyleCnt="1" custLinFactNeighborX="20931" custLinFactNeighborY="-15209"/>
      <dgm:spPr/>
    </dgm:pt>
  </dgm:ptLst>
  <dgm:cxnLst>
    <dgm:cxn modelId="{BFC3FA63-A2C9-40C0-B0A2-D361583EA4A4}" type="presOf" srcId="{47F50BFC-8348-425C-87FB-2F919FB46355}" destId="{06D75073-3DB1-4EAC-BC0A-84D1BC67D6C1}" srcOrd="0" destOrd="0" presId="urn:microsoft.com/office/officeart/2005/8/layout/radial6"/>
    <dgm:cxn modelId="{D6AD73A8-2E6D-4A89-9F02-A7ADD40CB87D}" srcId="{A50D4C2F-638A-46B3-A8DC-D5DF966B674B}" destId="{47F50BFC-8348-425C-87FB-2F919FB46355}" srcOrd="0" destOrd="0" parTransId="{DC3A6F81-67C0-49A3-8180-2897392B2E7B}" sibTransId="{F487568F-182C-45C8-88CE-EA877E734A46}"/>
    <dgm:cxn modelId="{2FCDDAB1-5C3B-469D-965C-D5A3D6EB724A}" type="presOf" srcId="{A50D4C2F-638A-46B3-A8DC-D5DF966B674B}" destId="{19284987-053F-4325-8447-152D6083A98A}" srcOrd="0" destOrd="0" presId="urn:microsoft.com/office/officeart/2005/8/layout/radial6"/>
    <dgm:cxn modelId="{D57A58F4-1057-4CEB-9BAE-038B9E3919CD}" type="presParOf" srcId="{19284987-053F-4325-8447-152D6083A98A}" destId="{06D75073-3DB1-4EAC-BC0A-84D1BC67D6C1}"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0A0F392E-CB88-4DE2-98B1-A7F87AC36A74}">
      <dgm:prSet phldrT="[Texte]"/>
      <dgm:spPr>
        <a:solidFill>
          <a:schemeClr val="accent4">
            <a:lumMod val="60000"/>
            <a:lumOff val="40000"/>
          </a:schemeClr>
        </a:solidFill>
      </dgm:spPr>
      <dgm:t>
        <a:bodyPr/>
        <a:lstStyle/>
        <a:p>
          <a:pPr algn="just"/>
          <a:r>
            <a:rPr lang="fr-FR" b="0" i="0" u="none" dirty="0"/>
            <a:t>L’organisation rédige une </a:t>
          </a:r>
          <a:r>
            <a:rPr lang="fr-FR" b="0" i="0" u="sng" dirty="0"/>
            <a:t>charte du projet</a:t>
          </a:r>
          <a:r>
            <a:rPr lang="fr-FR" b="0" i="0" u="none" dirty="0"/>
            <a:t> qui établit le lien entre le projet et les objectifs stratégiques de l’organisation.</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7F63BFAB-DD98-45F1-A7E6-6994C11288C6}">
      <dgm:prSet phldrT="[Texte]"/>
      <dgm:spPr>
        <a:solidFill>
          <a:schemeClr val="accent4">
            <a:lumMod val="60000"/>
            <a:lumOff val="40000"/>
          </a:schemeClr>
        </a:solidFill>
      </dgm:spPr>
      <dgm:t>
        <a:bodyPr/>
        <a:lstStyle/>
        <a:p>
          <a:pPr algn="just"/>
          <a:r>
            <a:rPr lang="fr-FR" b="0" i="0" u="none" dirty="0"/>
            <a:t>L’organisation constitue l’équipe de projet en définissant la manière et le moment où les membres seront intégrés au projet et la manière et le moment où ils sortiront du projet.</a:t>
          </a:r>
          <a:endParaRPr lang="fr-FR" dirty="0"/>
        </a:p>
      </dgm:t>
    </dgm:pt>
    <dgm:pt modelId="{8E05F3CF-2471-4A4F-AA63-9D4625B5E6D4}" type="parTrans" cxnId="{C17B96A1-E712-441A-AEF8-2D0BA64DEE1D}">
      <dgm:prSet/>
      <dgm:spPr/>
      <dgm:t>
        <a:bodyPr/>
        <a:lstStyle/>
        <a:p>
          <a:endParaRPr lang="fr-FR"/>
        </a:p>
      </dgm:t>
    </dgm:pt>
    <dgm:pt modelId="{BCBDFD02-904A-4A94-8DF6-4E445D7DA826}" type="sibTrans" cxnId="{C17B96A1-E712-441A-AEF8-2D0BA64DEE1D}">
      <dgm:prSet/>
      <dgm:spPr/>
      <dgm:t>
        <a:bodyPr/>
        <a:lstStyle/>
        <a:p>
          <a:endParaRPr lang="fr-FR"/>
        </a:p>
      </dgm:t>
    </dgm:pt>
    <dgm:pt modelId="{016BDCB2-B803-440B-982F-DB284FB0B753}">
      <dgm:prSet phldrT="[Texte]"/>
      <dgm:spPr>
        <a:solidFill>
          <a:schemeClr val="accent4">
            <a:lumMod val="60000"/>
            <a:lumOff val="40000"/>
          </a:schemeClr>
        </a:solidFill>
      </dgm:spPr>
      <dgm:t>
        <a:bodyPr/>
        <a:lstStyle/>
        <a:p>
          <a:pPr algn="just"/>
          <a:r>
            <a:rPr lang="fr-FR" b="0" i="0" u="none" dirty="0"/>
            <a:t>L’organisation élabore et met à jour </a:t>
          </a:r>
          <a:r>
            <a:rPr lang="fr-FR" b="0" i="0" u="sng" dirty="0"/>
            <a:t>un plan de management de projet </a:t>
          </a:r>
          <a:r>
            <a:rPr lang="fr-FR" b="0" i="0" u="none" dirty="0"/>
            <a:t>(comprenant le plan qualité du projet et établissant les liens entre le plan qualité du projet et le système de management de qualité de l’organisation). </a:t>
          </a:r>
          <a:endParaRPr lang="fr-FR" u="none" dirty="0"/>
        </a:p>
      </dgm:t>
    </dgm:pt>
    <dgm:pt modelId="{D1D8F1C4-6512-4622-9D27-B816023989DC}" type="parTrans" cxnId="{0FC07987-20E3-48D8-BB50-9ABA35FA1171}">
      <dgm:prSet/>
      <dgm:spPr/>
      <dgm:t>
        <a:bodyPr/>
        <a:lstStyle/>
        <a:p>
          <a:endParaRPr lang="fr-FR"/>
        </a:p>
      </dgm:t>
    </dgm:pt>
    <dgm:pt modelId="{5E08A209-1872-4743-A773-305BDAADDEA3}" type="sibTrans" cxnId="{0FC07987-20E3-48D8-BB50-9ABA35FA1171}">
      <dgm:prSet/>
      <dgm:spPr/>
      <dgm:t>
        <a:bodyPr/>
        <a:lstStyle/>
        <a:p>
          <a:endParaRPr lang="fr-FR"/>
        </a:p>
      </dgm:t>
    </dgm:pt>
    <dgm:pt modelId="{405D88C5-1CB2-4F4B-A966-E6CAFCFAF3D5}">
      <dgm:prSet phldrT="[Texte]"/>
      <dgm:spPr>
        <a:solidFill>
          <a:schemeClr val="accent4">
            <a:lumMod val="60000"/>
            <a:lumOff val="40000"/>
          </a:schemeClr>
        </a:solidFill>
      </dgm:spPr>
      <dgm:t>
        <a:bodyPr/>
        <a:lstStyle/>
        <a:p>
          <a:pPr algn="just"/>
          <a:r>
            <a:rPr lang="fr-FR" b="0" i="0" u="none" dirty="0"/>
            <a:t>Le domaine d’application du système de management du projet est défini en prenant en compte ses limites et son applicabilité. Celui-ci est disponible dans un </a:t>
          </a:r>
          <a:r>
            <a:rPr lang="fr-FR" b="0" i="0" u="sng" dirty="0"/>
            <a:t>document complet</a:t>
          </a:r>
          <a:r>
            <a:rPr lang="fr-FR" b="0" i="0" u="none" dirty="0"/>
            <a:t>, disponible et tenu à jour régulièrement. </a:t>
          </a:r>
          <a:endParaRPr lang="fr-FR" dirty="0"/>
        </a:p>
      </dgm:t>
    </dgm:pt>
    <dgm:pt modelId="{B5665CA2-004A-4FE5-9831-6C6C85266D42}" type="parTrans" cxnId="{0A527340-085C-4145-9BA0-B0758AC7A1C5}">
      <dgm:prSet/>
      <dgm:spPr/>
      <dgm:t>
        <a:bodyPr/>
        <a:lstStyle/>
        <a:p>
          <a:endParaRPr lang="fr-FR"/>
        </a:p>
      </dgm:t>
    </dgm:pt>
    <dgm:pt modelId="{968611EA-6384-436E-86FE-20818D23A188}" type="sibTrans" cxnId="{0A527340-085C-4145-9BA0-B0758AC7A1C5}">
      <dgm:prSet/>
      <dgm:spPr/>
      <dgm:t>
        <a:bodyPr/>
        <a:lstStyle/>
        <a:p>
          <a:endParaRPr lang="fr-FR"/>
        </a:p>
      </dgm:t>
    </dgm:pt>
    <dgm:pt modelId="{BE1BF667-7905-45A8-814C-69A30A3E36A1}">
      <dgm:prSet phldrT="[Texte]"/>
      <dgm:spPr>
        <a:solidFill>
          <a:schemeClr val="accent4">
            <a:lumMod val="60000"/>
            <a:lumOff val="40000"/>
          </a:schemeClr>
        </a:solidFill>
      </dgm:spPr>
      <dgm:t>
        <a:bodyPr/>
        <a:lstStyle/>
        <a:p>
          <a:pPr algn="just"/>
          <a:r>
            <a:rPr lang="fr-FR" b="0" i="0" u="none" dirty="0"/>
            <a:t>L’organisation établit, met en œuvre et tient à jour un processus d'élaboration de la stratégie de management de projet. </a:t>
          </a:r>
          <a:endParaRPr lang="fr-FR" dirty="0"/>
        </a:p>
      </dgm:t>
    </dgm:pt>
    <dgm:pt modelId="{EB3BE196-8670-46A1-B462-FECDC240D5EB}" type="parTrans" cxnId="{2C942FBF-DD25-478C-A110-D749C3929B24}">
      <dgm:prSet/>
      <dgm:spPr/>
      <dgm:t>
        <a:bodyPr/>
        <a:lstStyle/>
        <a:p>
          <a:endParaRPr lang="fr-FR"/>
        </a:p>
      </dgm:t>
    </dgm:pt>
    <dgm:pt modelId="{C659E9FE-B504-4B10-AD0A-F067BD8A2A35}" type="sibTrans" cxnId="{2C942FBF-DD25-478C-A110-D749C3929B24}">
      <dgm:prSet/>
      <dgm:spPr/>
      <dgm:t>
        <a:bodyPr/>
        <a:lstStyle/>
        <a:p>
          <a:endParaRPr lang="fr-FR"/>
        </a:p>
      </dgm:t>
    </dgm:pt>
    <dgm:pt modelId="{118875FE-89A0-49B6-91F2-1C39D524CB08}">
      <dgm:prSet phldrT="[Texte]"/>
      <dgm:spPr>
        <a:solidFill>
          <a:schemeClr val="accent4">
            <a:lumMod val="60000"/>
            <a:lumOff val="40000"/>
          </a:schemeClr>
        </a:solidFill>
      </dgm:spPr>
      <dgm:t>
        <a:bodyPr/>
        <a:lstStyle/>
        <a:p>
          <a:pPr algn="just"/>
          <a:r>
            <a:rPr lang="fr-FR" b="0" i="0" u="none" dirty="0"/>
            <a:t>Une </a:t>
          </a:r>
          <a:r>
            <a:rPr lang="fr-FR" b="0" i="0" u="sng" dirty="0"/>
            <a:t>procédure documentée </a:t>
          </a:r>
          <a:r>
            <a:rPr lang="fr-FR" b="0" i="0" u="none" dirty="0"/>
            <a:t>de la gestion documentaire est mise en place. </a:t>
          </a:r>
          <a:endParaRPr lang="fr-FR" dirty="0"/>
        </a:p>
      </dgm:t>
    </dgm:pt>
    <dgm:pt modelId="{68D35B29-518A-43ED-9CE0-60AFB838A92A}" type="parTrans" cxnId="{31ACDEAC-AAB6-4EBB-82D6-6DED05BA4E2F}">
      <dgm:prSet/>
      <dgm:spPr/>
      <dgm:t>
        <a:bodyPr/>
        <a:lstStyle/>
        <a:p>
          <a:endParaRPr lang="fr-FR"/>
        </a:p>
      </dgm:t>
    </dgm:pt>
    <dgm:pt modelId="{FED0B4DF-0116-41FD-8616-18C2D0C08922}" type="sibTrans" cxnId="{31ACDEAC-AAB6-4EBB-82D6-6DED05BA4E2F}">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0"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0" presStyleCnt="6">
        <dgm:presLayoutVars>
          <dgm:bulletEnabled val="1"/>
        </dgm:presLayoutVars>
      </dgm:prSet>
      <dgm:spPr/>
    </dgm:pt>
    <dgm:pt modelId="{77B4FDB8-D799-41CF-A7B1-B0A50C56B2C7}" type="pres">
      <dgm:prSet presAssocID="{60F2FC14-E3CE-426C-8E2A-75281FC0F8C5}" presName="spacing" presStyleCnt="0"/>
      <dgm:spPr/>
    </dgm:pt>
    <dgm:pt modelId="{D8A0B6B4-5202-4150-ADB4-FA17822026EA}" type="pres">
      <dgm:prSet presAssocID="{7F63BFAB-DD98-45F1-A7E6-6994C11288C6}" presName="composite" presStyleCnt="0"/>
      <dgm:spPr/>
    </dgm:pt>
    <dgm:pt modelId="{5A87E679-0337-4FB8-B689-E2CC38C5F9EA}" type="pres">
      <dgm:prSet presAssocID="{7F63BFAB-DD98-45F1-A7E6-6994C11288C6}" presName="imgShp" presStyleLbl="fgImgPlace1" presStyleIdx="1"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2160C512-A2F2-49CA-887A-A6A10032A88C}" type="pres">
      <dgm:prSet presAssocID="{7F63BFAB-DD98-45F1-A7E6-6994C11288C6}" presName="txShp" presStyleLbl="node1" presStyleIdx="1" presStyleCnt="6">
        <dgm:presLayoutVars>
          <dgm:bulletEnabled val="1"/>
        </dgm:presLayoutVars>
      </dgm:prSet>
      <dgm:spPr/>
    </dgm:pt>
    <dgm:pt modelId="{E2047BA9-7A84-457F-9C73-369D799CB2FB}" type="pres">
      <dgm:prSet presAssocID="{BCBDFD02-904A-4A94-8DF6-4E445D7DA826}" presName="spacing" presStyleCnt="0"/>
      <dgm:spPr/>
    </dgm:pt>
    <dgm:pt modelId="{E373522D-A5FB-41CE-A465-01B78DF2459E}" type="pres">
      <dgm:prSet presAssocID="{118875FE-89A0-49B6-91F2-1C39D524CB08}" presName="composite" presStyleCnt="0"/>
      <dgm:spPr/>
    </dgm:pt>
    <dgm:pt modelId="{D23FF7C2-811B-4FC7-B08D-3FAB55A74952}" type="pres">
      <dgm:prSet presAssocID="{118875FE-89A0-49B6-91F2-1C39D524CB08}" presName="imgShp" presStyleLbl="fgImgPlace1" presStyleIdx="2"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74B97D94-E2EB-4CEE-91DC-EDB8777E3EC9}" type="pres">
      <dgm:prSet presAssocID="{118875FE-89A0-49B6-91F2-1C39D524CB08}" presName="txShp" presStyleLbl="node1" presStyleIdx="2" presStyleCnt="6">
        <dgm:presLayoutVars>
          <dgm:bulletEnabled val="1"/>
        </dgm:presLayoutVars>
      </dgm:prSet>
      <dgm:spPr/>
    </dgm:pt>
    <dgm:pt modelId="{331B0E73-D1DD-450A-A372-1FE71E9EEA55}" type="pres">
      <dgm:prSet presAssocID="{FED0B4DF-0116-41FD-8616-18C2D0C08922}" presName="spacing" presStyleCnt="0"/>
      <dgm:spPr/>
    </dgm:pt>
    <dgm:pt modelId="{7246F494-95C5-48D4-8F3E-BA1DA8FA6A03}" type="pres">
      <dgm:prSet presAssocID="{016BDCB2-B803-440B-982F-DB284FB0B753}" presName="composite" presStyleCnt="0"/>
      <dgm:spPr/>
    </dgm:pt>
    <dgm:pt modelId="{0A597145-C5BA-4120-8F79-59B76EF71377}" type="pres">
      <dgm:prSet presAssocID="{016BDCB2-B803-440B-982F-DB284FB0B753}" presName="imgShp" presStyleLbl="fgImgPlace1" presStyleIdx="3"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4CF44289-EC34-47D8-95E6-50ABEA68FAFC}" type="pres">
      <dgm:prSet presAssocID="{016BDCB2-B803-440B-982F-DB284FB0B753}" presName="txShp" presStyleLbl="node1" presStyleIdx="3" presStyleCnt="6">
        <dgm:presLayoutVars>
          <dgm:bulletEnabled val="1"/>
        </dgm:presLayoutVars>
      </dgm:prSet>
      <dgm:spPr/>
    </dgm:pt>
    <dgm:pt modelId="{A4B7E890-4439-4148-89A3-DAF0CC411199}" type="pres">
      <dgm:prSet presAssocID="{5E08A209-1872-4743-A773-305BDAADDEA3}" presName="spacing" presStyleCnt="0"/>
      <dgm:spPr/>
    </dgm:pt>
    <dgm:pt modelId="{5D4C43BF-E983-419C-A1E2-28852FB6FD4E}" type="pres">
      <dgm:prSet presAssocID="{405D88C5-1CB2-4F4B-A966-E6CAFCFAF3D5}" presName="composite" presStyleCnt="0"/>
      <dgm:spPr/>
    </dgm:pt>
    <dgm:pt modelId="{99209FAD-F3ED-4B86-B0F4-A250B4B58AF0}" type="pres">
      <dgm:prSet presAssocID="{405D88C5-1CB2-4F4B-A966-E6CAFCFAF3D5}" presName="imgShp" presStyleLbl="fgImgPlace1" presStyleIdx="4"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EF8D8E31-FD1F-41AC-B6C2-BAB65D9C3193}" type="pres">
      <dgm:prSet presAssocID="{405D88C5-1CB2-4F4B-A966-E6CAFCFAF3D5}" presName="txShp" presStyleLbl="node1" presStyleIdx="4" presStyleCnt="6">
        <dgm:presLayoutVars>
          <dgm:bulletEnabled val="1"/>
        </dgm:presLayoutVars>
      </dgm:prSet>
      <dgm:spPr/>
    </dgm:pt>
    <dgm:pt modelId="{52CDBF9F-112E-4045-8B86-93D4CB810466}" type="pres">
      <dgm:prSet presAssocID="{968611EA-6384-436E-86FE-20818D23A188}" presName="spacing" presStyleCnt="0"/>
      <dgm:spPr/>
    </dgm:pt>
    <dgm:pt modelId="{F27919C8-FDA7-400E-A98E-F48B86DC6D08}" type="pres">
      <dgm:prSet presAssocID="{BE1BF667-7905-45A8-814C-69A30A3E36A1}" presName="composite" presStyleCnt="0"/>
      <dgm:spPr/>
    </dgm:pt>
    <dgm:pt modelId="{8BEA090B-AED3-4C12-849C-4F4A480161E8}" type="pres">
      <dgm:prSet presAssocID="{BE1BF667-7905-45A8-814C-69A30A3E36A1}" presName="imgShp" presStyleLbl="fgImgPlace1" presStyleIdx="5"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8F3C4FE1-A153-4DE7-92D6-6B14C9407A16}" type="pres">
      <dgm:prSet presAssocID="{BE1BF667-7905-45A8-814C-69A30A3E36A1}" presName="txShp" presStyleLbl="node1" presStyleIdx="5" presStyleCnt="6">
        <dgm:presLayoutVars>
          <dgm:bulletEnabled val="1"/>
        </dgm:presLayoutVars>
      </dgm:prSet>
      <dgm:spPr/>
    </dgm:pt>
  </dgm:ptLst>
  <dgm:cxnLst>
    <dgm:cxn modelId="{9B109709-520E-4FCD-AD4E-F08D895F2AA4}" type="presOf" srcId="{405D88C5-1CB2-4F4B-A966-E6CAFCFAF3D5}" destId="{EF8D8E31-FD1F-41AC-B6C2-BAB65D9C3193}" srcOrd="0" destOrd="0" presId="urn:microsoft.com/office/officeart/2005/8/layout/vList3"/>
    <dgm:cxn modelId="{CE19B50D-D39E-432B-8E8C-02EB77B3F670}" srcId="{C680E6BD-61F0-4B94-84CD-889DA5EFB345}" destId="{0A0F392E-CB88-4DE2-98B1-A7F87AC36A74}" srcOrd="0" destOrd="0" parTransId="{A08D287F-3152-48FA-A81D-BAC80DF82B0E}" sibTransId="{60F2FC14-E3CE-426C-8E2A-75281FC0F8C5}"/>
    <dgm:cxn modelId="{589C123D-83C7-4748-B2E4-7EFAB359D101}" type="presOf" srcId="{BE1BF667-7905-45A8-814C-69A30A3E36A1}" destId="{8F3C4FE1-A153-4DE7-92D6-6B14C9407A16}" srcOrd="0" destOrd="0" presId="urn:microsoft.com/office/officeart/2005/8/layout/vList3"/>
    <dgm:cxn modelId="{0A527340-085C-4145-9BA0-B0758AC7A1C5}" srcId="{C680E6BD-61F0-4B94-84CD-889DA5EFB345}" destId="{405D88C5-1CB2-4F4B-A966-E6CAFCFAF3D5}" srcOrd="4" destOrd="0" parTransId="{B5665CA2-004A-4FE5-9831-6C6C85266D42}" sibTransId="{968611EA-6384-436E-86FE-20818D23A188}"/>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0FC07987-20E3-48D8-BB50-9ABA35FA1171}" srcId="{C680E6BD-61F0-4B94-84CD-889DA5EFB345}" destId="{016BDCB2-B803-440B-982F-DB284FB0B753}" srcOrd="3" destOrd="0" parTransId="{D1D8F1C4-6512-4622-9D27-B816023989DC}" sibTransId="{5E08A209-1872-4743-A773-305BDAADDEA3}"/>
    <dgm:cxn modelId="{C17B96A1-E712-441A-AEF8-2D0BA64DEE1D}" srcId="{C680E6BD-61F0-4B94-84CD-889DA5EFB345}" destId="{7F63BFAB-DD98-45F1-A7E6-6994C11288C6}" srcOrd="1" destOrd="0" parTransId="{8E05F3CF-2471-4A4F-AA63-9D4625B5E6D4}" sibTransId="{BCBDFD02-904A-4A94-8DF6-4E445D7DA826}"/>
    <dgm:cxn modelId="{31ACDEAC-AAB6-4EBB-82D6-6DED05BA4E2F}" srcId="{C680E6BD-61F0-4B94-84CD-889DA5EFB345}" destId="{118875FE-89A0-49B6-91F2-1C39D524CB08}" srcOrd="2" destOrd="0" parTransId="{68D35B29-518A-43ED-9CE0-60AFB838A92A}" sibTransId="{FED0B4DF-0116-41FD-8616-18C2D0C08922}"/>
    <dgm:cxn modelId="{F3CF59BC-DCD3-42C4-BED2-D1304AE4A948}" type="presOf" srcId="{118875FE-89A0-49B6-91F2-1C39D524CB08}" destId="{74B97D94-E2EB-4CEE-91DC-EDB8777E3EC9}" srcOrd="0" destOrd="0" presId="urn:microsoft.com/office/officeart/2005/8/layout/vList3"/>
    <dgm:cxn modelId="{A8D3FABD-0C87-44C2-8041-4CA6E3D36EEB}" type="presOf" srcId="{7F63BFAB-DD98-45F1-A7E6-6994C11288C6}" destId="{2160C512-A2F2-49CA-887A-A6A10032A88C}" srcOrd="0" destOrd="0" presId="urn:microsoft.com/office/officeart/2005/8/layout/vList3"/>
    <dgm:cxn modelId="{2C942FBF-DD25-478C-A110-D749C3929B24}" srcId="{C680E6BD-61F0-4B94-84CD-889DA5EFB345}" destId="{BE1BF667-7905-45A8-814C-69A30A3E36A1}" srcOrd="5" destOrd="0" parTransId="{EB3BE196-8670-46A1-B462-FECDC240D5EB}" sibTransId="{C659E9FE-B504-4B10-AD0A-F067BD8A2A35}"/>
    <dgm:cxn modelId="{4D5C1AEE-39C3-4FC5-9F56-B4E6869A55E3}" type="presOf" srcId="{016BDCB2-B803-440B-982F-DB284FB0B753}" destId="{4CF44289-EC34-47D8-95E6-50ABEA68FAFC}" srcOrd="0" destOrd="0" presId="urn:microsoft.com/office/officeart/2005/8/layout/vList3"/>
    <dgm:cxn modelId="{9488B2A0-9A3D-45ED-9054-2429BFA121D8}" type="presParOf" srcId="{E232C578-768C-4A42-974A-56057F6721E9}" destId="{6DDD18DE-D753-4B94-8DC6-03120FBE403C}" srcOrd="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B29E9214-609A-48F9-9C72-EB8704CD1A6F}" type="presParOf" srcId="{E232C578-768C-4A42-974A-56057F6721E9}" destId="{77B4FDB8-D799-41CF-A7B1-B0A50C56B2C7}" srcOrd="1" destOrd="0" presId="urn:microsoft.com/office/officeart/2005/8/layout/vList3"/>
    <dgm:cxn modelId="{76466AB0-E27D-42EC-A09E-28CD756152F5}" type="presParOf" srcId="{E232C578-768C-4A42-974A-56057F6721E9}" destId="{D8A0B6B4-5202-4150-ADB4-FA17822026EA}" srcOrd="2" destOrd="0" presId="urn:microsoft.com/office/officeart/2005/8/layout/vList3"/>
    <dgm:cxn modelId="{FCAAB9F9-8F15-47AC-B0C0-1AA1731A47D9}" type="presParOf" srcId="{D8A0B6B4-5202-4150-ADB4-FA17822026EA}" destId="{5A87E679-0337-4FB8-B689-E2CC38C5F9EA}" srcOrd="0" destOrd="0" presId="urn:microsoft.com/office/officeart/2005/8/layout/vList3"/>
    <dgm:cxn modelId="{5D4462BF-309A-4845-BF7A-E9FA403A0AEC}" type="presParOf" srcId="{D8A0B6B4-5202-4150-ADB4-FA17822026EA}" destId="{2160C512-A2F2-49CA-887A-A6A10032A88C}" srcOrd="1" destOrd="0" presId="urn:microsoft.com/office/officeart/2005/8/layout/vList3"/>
    <dgm:cxn modelId="{7DB2724E-4246-4461-8194-D6DD5BC3D75E}" type="presParOf" srcId="{E232C578-768C-4A42-974A-56057F6721E9}" destId="{E2047BA9-7A84-457F-9C73-369D799CB2FB}" srcOrd="3" destOrd="0" presId="urn:microsoft.com/office/officeart/2005/8/layout/vList3"/>
    <dgm:cxn modelId="{9E9E753F-D283-4A89-A1AE-6249DEB4828D}" type="presParOf" srcId="{E232C578-768C-4A42-974A-56057F6721E9}" destId="{E373522D-A5FB-41CE-A465-01B78DF2459E}" srcOrd="4" destOrd="0" presId="urn:microsoft.com/office/officeart/2005/8/layout/vList3"/>
    <dgm:cxn modelId="{34CFA7D3-FA58-4C35-86C0-8B5B1A6317E8}" type="presParOf" srcId="{E373522D-A5FB-41CE-A465-01B78DF2459E}" destId="{D23FF7C2-811B-4FC7-B08D-3FAB55A74952}" srcOrd="0" destOrd="0" presId="urn:microsoft.com/office/officeart/2005/8/layout/vList3"/>
    <dgm:cxn modelId="{8B71D047-6C7F-4DB6-8AC6-CD386887DE95}" type="presParOf" srcId="{E373522D-A5FB-41CE-A465-01B78DF2459E}" destId="{74B97D94-E2EB-4CEE-91DC-EDB8777E3EC9}" srcOrd="1" destOrd="0" presId="urn:microsoft.com/office/officeart/2005/8/layout/vList3"/>
    <dgm:cxn modelId="{C0A95733-D4E7-48DD-8B69-E2176AAD365B}" type="presParOf" srcId="{E232C578-768C-4A42-974A-56057F6721E9}" destId="{331B0E73-D1DD-450A-A372-1FE71E9EEA55}" srcOrd="5" destOrd="0" presId="urn:microsoft.com/office/officeart/2005/8/layout/vList3"/>
    <dgm:cxn modelId="{A20CC0EB-B98E-4366-8CC3-1BC239AD6B6A}" type="presParOf" srcId="{E232C578-768C-4A42-974A-56057F6721E9}" destId="{7246F494-95C5-48D4-8F3E-BA1DA8FA6A03}" srcOrd="6" destOrd="0" presId="urn:microsoft.com/office/officeart/2005/8/layout/vList3"/>
    <dgm:cxn modelId="{2F947FD9-96E9-494A-950E-628EAC8991F9}" type="presParOf" srcId="{7246F494-95C5-48D4-8F3E-BA1DA8FA6A03}" destId="{0A597145-C5BA-4120-8F79-59B76EF71377}" srcOrd="0" destOrd="0" presId="urn:microsoft.com/office/officeart/2005/8/layout/vList3"/>
    <dgm:cxn modelId="{E15E9844-A3D8-49AC-B232-5C5C464E450C}" type="presParOf" srcId="{7246F494-95C5-48D4-8F3E-BA1DA8FA6A03}" destId="{4CF44289-EC34-47D8-95E6-50ABEA68FAFC}" srcOrd="1" destOrd="0" presId="urn:microsoft.com/office/officeart/2005/8/layout/vList3"/>
    <dgm:cxn modelId="{B7468C85-F1D5-44DE-B93D-04FF8DA2676E}" type="presParOf" srcId="{E232C578-768C-4A42-974A-56057F6721E9}" destId="{A4B7E890-4439-4148-89A3-DAF0CC411199}" srcOrd="7" destOrd="0" presId="urn:microsoft.com/office/officeart/2005/8/layout/vList3"/>
    <dgm:cxn modelId="{1A3E6B01-DB74-4ED0-93F8-25BD73D560A7}" type="presParOf" srcId="{E232C578-768C-4A42-974A-56057F6721E9}" destId="{5D4C43BF-E983-419C-A1E2-28852FB6FD4E}" srcOrd="8" destOrd="0" presId="urn:microsoft.com/office/officeart/2005/8/layout/vList3"/>
    <dgm:cxn modelId="{BE9CA244-752E-4709-AE0C-714A827E81D8}" type="presParOf" srcId="{5D4C43BF-E983-419C-A1E2-28852FB6FD4E}" destId="{99209FAD-F3ED-4B86-B0F4-A250B4B58AF0}" srcOrd="0" destOrd="0" presId="urn:microsoft.com/office/officeart/2005/8/layout/vList3"/>
    <dgm:cxn modelId="{3EED1545-8818-4EDA-A8FF-62440EB50572}" type="presParOf" srcId="{5D4C43BF-E983-419C-A1E2-28852FB6FD4E}" destId="{EF8D8E31-FD1F-41AC-B6C2-BAB65D9C3193}" srcOrd="1" destOrd="0" presId="urn:microsoft.com/office/officeart/2005/8/layout/vList3"/>
    <dgm:cxn modelId="{95AB9AA1-771F-4D47-8E7D-6589292CBE0E}" type="presParOf" srcId="{E232C578-768C-4A42-974A-56057F6721E9}" destId="{52CDBF9F-112E-4045-8B86-93D4CB810466}" srcOrd="9" destOrd="0" presId="urn:microsoft.com/office/officeart/2005/8/layout/vList3"/>
    <dgm:cxn modelId="{7C5A47AA-28D6-4BBC-9895-E9B69B65D500}" type="presParOf" srcId="{E232C578-768C-4A42-974A-56057F6721E9}" destId="{F27919C8-FDA7-400E-A98E-F48B86DC6D08}" srcOrd="10" destOrd="0" presId="urn:microsoft.com/office/officeart/2005/8/layout/vList3"/>
    <dgm:cxn modelId="{28728E37-CECC-4776-83CF-117FE01567A9}" type="presParOf" srcId="{F27919C8-FDA7-400E-A98E-F48B86DC6D08}" destId="{8BEA090B-AED3-4C12-849C-4F4A480161E8}" srcOrd="0" destOrd="0" presId="urn:microsoft.com/office/officeart/2005/8/layout/vList3"/>
    <dgm:cxn modelId="{22EF5A59-4FF8-47C3-94DA-AA493556A687}" type="presParOf" srcId="{F27919C8-FDA7-400E-A98E-F48B86DC6D08}" destId="{8F3C4FE1-A153-4DE7-92D6-6B14C9407A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rgbClr val="92D050"/>
        </a:solidFill>
      </dgm:spPr>
      <dgm:t>
        <a:bodyPr/>
        <a:lstStyle/>
        <a:p>
          <a:pPr algn="just"/>
          <a:r>
            <a:rPr lang="fr-FR" b="0" i="0" u="none" dirty="0"/>
            <a:t>Chaque phase du cycle de vie du projet comporte des livrables spécifiques revus régulièrement au cours du projet afin de s’assurer de leur conformité aux exigences de l’ensemble des parties prenantes. </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92D050"/>
        </a:solidFill>
      </dgm:spPr>
      <dgm:t>
        <a:bodyPr/>
        <a:lstStyle/>
        <a:p>
          <a:pPr algn="just"/>
          <a:r>
            <a:rPr lang="fr-FR" b="0" i="0" u="none" dirty="0"/>
            <a:t>Les phases du projet possède un début et une fin et les activités sont regroupées dans chacune de celles-ci. </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92D050"/>
        </a:solidFill>
      </dgm:spPr>
      <dgm:t>
        <a:bodyPr/>
        <a:lstStyle/>
        <a:p>
          <a:pPr algn="just"/>
          <a:r>
            <a:rPr lang="fr-FR" b="0" i="0" u="none" dirty="0"/>
            <a:t>L’organisation fait estimer la durée de chaque activité par le personnel responsable de celles-ci et vérifie l’exactitude des estimations de durée à partir d’expériences antérieures et leur compatibilité aux conditions du projet en cours.</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92D050"/>
        </a:solidFill>
      </dgm:spPr>
      <dgm:t>
        <a:bodyPr/>
        <a:lstStyle/>
        <a:p>
          <a:pPr algn="just"/>
          <a:r>
            <a:rPr lang="fr-FR" b="0" i="0" u="none" dirty="0"/>
            <a:t>L’organisation planifie les revues de structure organisationnelle du projet et les conduit régulièrement afin de déterminer si la structure est toujours pertinente et adéquate. </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92D050"/>
        </a:solidFill>
      </dgm:spPr>
      <dgm:t>
        <a:bodyPr/>
        <a:lstStyle/>
        <a:p>
          <a:pPr algn="just"/>
          <a:r>
            <a:rPr lang="fr-FR" b="0" i="0" u="none" dirty="0"/>
            <a:t>L’organisation planifie les revues et la fréquence de la collecte des données afin de s’assurer de la bonne maîtrise des activités du projet et des informations qui s’y rattachent. </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92D050"/>
        </a:solidFill>
      </dgm:spPr>
      <dgm:t>
        <a:bodyPr/>
        <a:lstStyle/>
        <a:p>
          <a:pPr algn="just"/>
          <a:r>
            <a:rPr lang="fr-FR" b="0" i="0" u="none" dirty="0"/>
            <a:t>L’organisation identifie les éléments d’entrée utiles à l’élaboration du planning et vérifie s’ils correspondent aux conditions spécifiques du projet. Au moment de déterminer le chemin critique, elle tient compte des activités à longs délais d’exécution ou de longue durée. Les formats de planning sont standardisés et conviennent aux besoins divers des utilisateurs. </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8A6990E0-7DE5-4525-8097-16D1EDE510D4}">
      <dgm:prSet phldrT="[Texte]"/>
      <dgm:spPr>
        <a:solidFill>
          <a:srgbClr val="92D050"/>
        </a:solidFill>
      </dgm:spPr>
      <dgm:t>
        <a:bodyPr/>
        <a:lstStyle/>
        <a:p>
          <a:pPr algn="just"/>
          <a:r>
            <a:rPr lang="fr-FR" b="0" i="0" u="none" dirty="0"/>
            <a:t>L’organisation planifie, établit, met en œuvre et maintient un planning d’audit définit </a:t>
          </a:r>
          <a:r>
            <a:rPr lang="fr-FR" b="0" i="0" u="sng" dirty="0"/>
            <a:t>dans une procédure documentée </a:t>
          </a:r>
          <a:r>
            <a:rPr lang="fr-FR" b="0" i="0" u="none" dirty="0"/>
            <a:t>qui détermine si le système de management de projet est adapté aux objectifs du projet. </a:t>
          </a:r>
          <a:endParaRPr lang="fr-FR" dirty="0"/>
        </a:p>
      </dgm:t>
    </dgm:pt>
    <dgm:pt modelId="{EEDFE943-EC39-4AD4-A529-A5424FA7530E}" type="parTrans" cxnId="{8D6A6273-274D-4AE9-A9AE-A3C3FBD41582}">
      <dgm:prSet/>
      <dgm:spPr/>
      <dgm:t>
        <a:bodyPr/>
        <a:lstStyle/>
        <a:p>
          <a:endParaRPr lang="fr-FR"/>
        </a:p>
      </dgm:t>
    </dgm:pt>
    <dgm:pt modelId="{BBF615D5-3D32-4F1F-8E08-062C6A5B285E}" type="sibTrans" cxnId="{8D6A6273-274D-4AE9-A9AE-A3C3FBD41582}">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7">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7">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7">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0339D60-E1D3-4B10-8930-D0C0D588073E}" type="pres">
      <dgm:prSet presAssocID="{C1F9E224-995D-40B4-91D4-05CC04A8E6D3}" presName="txShp" presStyleLbl="node1" presStyleIdx="3" presStyleCnt="7">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F583161-7DF7-4484-A96B-4B67B0789BCE}" type="pres">
      <dgm:prSet presAssocID="{061E2F3A-73DB-49AB-A41D-D58123DB1E43}" presName="txShp" presStyleLbl="node1" presStyleIdx="4" presStyleCnt="7">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2229EE4-FC02-42D9-AE1F-710CB4AA3DBE}" type="pres">
      <dgm:prSet presAssocID="{0A0F392E-CB88-4DE2-98B1-A7F87AC36A74}" presName="txShp" presStyleLbl="node1" presStyleIdx="5" presStyleCnt="7">
        <dgm:presLayoutVars>
          <dgm:bulletEnabled val="1"/>
        </dgm:presLayoutVars>
      </dgm:prSet>
      <dgm:spPr/>
    </dgm:pt>
    <dgm:pt modelId="{6CD29FA1-27FC-4EE8-8022-1BD101BFB008}" type="pres">
      <dgm:prSet presAssocID="{60F2FC14-E3CE-426C-8E2A-75281FC0F8C5}" presName="spacing" presStyleCnt="0"/>
      <dgm:spPr/>
    </dgm:pt>
    <dgm:pt modelId="{818062C0-2CC8-4A5E-9A94-B3ADE57C02FB}" type="pres">
      <dgm:prSet presAssocID="{8A6990E0-7DE5-4525-8097-16D1EDE510D4}" presName="composite" presStyleCnt="0"/>
      <dgm:spPr/>
    </dgm:pt>
    <dgm:pt modelId="{E22C9B22-26BF-432A-9A95-98D009AAC573}" type="pres">
      <dgm:prSet presAssocID="{8A6990E0-7DE5-4525-8097-16D1EDE510D4}" presName="imgShp" presStyleLbl="fgImgPlace1" presStyleIdx="6"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9112875-D95B-432B-908E-69CA4798BDCA}" type="pres">
      <dgm:prSet presAssocID="{8A6990E0-7DE5-4525-8097-16D1EDE510D4}" presName="txShp" presStyleLbl="node1" presStyleIdx="6" presStyleCnt="7">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7B29E441-23B8-4BA2-A790-3BC41C546820}" type="presOf" srcId="{8A6990E0-7DE5-4525-8097-16D1EDE510D4}" destId="{69112875-D95B-432B-908E-69CA4798BDCA}" srcOrd="0" destOrd="0" presId="urn:microsoft.com/office/officeart/2005/8/layout/vList3"/>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8D6A6273-274D-4AE9-A9AE-A3C3FBD41582}" srcId="{C680E6BD-61F0-4B94-84CD-889DA5EFB345}" destId="{8A6990E0-7DE5-4525-8097-16D1EDE510D4}" srcOrd="6" destOrd="0" parTransId="{EEDFE943-EC39-4AD4-A529-A5424FA7530E}" sibTransId="{BBF615D5-3D32-4F1F-8E08-062C6A5B285E}"/>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4F583E1E-BD35-49D7-9561-3D06CE7B12B4}" type="presParOf" srcId="{E232C578-768C-4A42-974A-56057F6721E9}" destId="{818062C0-2CC8-4A5E-9A94-B3ADE57C02FB}" srcOrd="12" destOrd="0" presId="urn:microsoft.com/office/officeart/2005/8/layout/vList3"/>
    <dgm:cxn modelId="{89449648-F2BD-4766-B9D0-F10CC3EC1534}" type="presParOf" srcId="{818062C0-2CC8-4A5E-9A94-B3ADE57C02FB}" destId="{E22C9B22-26BF-432A-9A95-98D009AAC573}" srcOrd="0" destOrd="0" presId="urn:microsoft.com/office/officeart/2005/8/layout/vList3"/>
    <dgm:cxn modelId="{7C2B1F54-6360-4246-A6FF-A1A4E1CC2F25}" type="presParOf" srcId="{818062C0-2CC8-4A5E-9A94-B3ADE57C02FB}" destId="{69112875-D95B-432B-908E-69CA4798BD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rgbClr val="92D050"/>
        </a:solidFill>
      </dgm:spPr>
      <dgm:t>
        <a:bodyPr/>
        <a:lstStyle/>
        <a:p>
          <a:pPr algn="just"/>
          <a:r>
            <a:rPr lang="fr-FR" b="0" i="0" u="none" dirty="0"/>
            <a:t>L'organisation définit, avec le client, les exigences relatives au management de projet et s'assure qu’elle peut répondre aux réclamations éventuelles.</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92D050"/>
        </a:solidFill>
      </dgm:spPr>
      <dgm:t>
        <a:bodyPr/>
        <a:lstStyle/>
        <a:p>
          <a:pPr algn="just"/>
          <a:r>
            <a:rPr lang="fr-FR" b="0" i="0" u="none" dirty="0"/>
            <a:t>L’organisation planifie, met en œuvre et maitrise les processus nécessaires pour satisfaire les exigences relatives à la fourniture des livrables du projet. </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92D050"/>
        </a:solidFill>
      </dgm:spPr>
      <dgm:t>
        <a:bodyPr/>
        <a:lstStyle/>
        <a:p>
          <a:pPr algn="just"/>
          <a:r>
            <a:rPr lang="fr-FR" b="0" i="0" u="none" dirty="0"/>
            <a:t>Chaque activité est définie de sorte que ses résultats soient mesurables.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92D050"/>
        </a:solidFill>
      </dgm:spPr>
      <dgm:t>
        <a:bodyPr/>
        <a:lstStyle/>
        <a:p>
          <a:pPr algn="just"/>
          <a:r>
            <a:rPr lang="fr-FR" b="0" i="0" u="none" dirty="0"/>
            <a:t>L'organisation s’assure qu'elle est apte à répondre aux exigences relatives aux produits et services qu’elle propose aux clients.  </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92D050"/>
        </a:solidFill>
      </dgm:spPr>
      <dgm:t>
        <a:bodyPr/>
        <a:lstStyle/>
        <a:p>
          <a:pPr algn="just"/>
          <a:r>
            <a:rPr lang="fr-FR" b="0" i="0" u="none" dirty="0"/>
            <a:t>L’organisation établit et conserve les </a:t>
          </a:r>
          <a:r>
            <a:rPr lang="fr-FR" b="0" i="0" u="sng" dirty="0"/>
            <a:t>exigences documentées </a:t>
          </a:r>
          <a:r>
            <a:rPr lang="fr-FR" b="0" i="0" u="none" dirty="0"/>
            <a:t>relatives au management des risques tout au long du processus de réalisation du projet. </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92D050"/>
        </a:solidFill>
      </dgm:spPr>
      <dgm:t>
        <a:bodyPr/>
        <a:lstStyle/>
        <a:p>
          <a:pPr algn="just"/>
          <a:r>
            <a:rPr lang="fr-FR" b="0" i="0" u="none" dirty="0"/>
            <a:t>L’organisation identifie et </a:t>
          </a:r>
          <a:r>
            <a:rPr lang="fr-FR" b="0" i="0" u="sng" dirty="0"/>
            <a:t>documente</a:t>
          </a:r>
          <a:r>
            <a:rPr lang="fr-FR" b="0" i="0" u="none" dirty="0"/>
            <a:t>, parmi les activités du projet, les interdépendances entre les processus et activités et passe en revue leur cohérence.</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FE849EE4-116A-4FCC-A6E6-931902F4676B}">
      <dgm:prSet phldrT="[Texte]"/>
      <dgm:spPr>
        <a:solidFill>
          <a:srgbClr val="92D050"/>
        </a:solidFill>
      </dgm:spPr>
      <dgm:t>
        <a:bodyPr/>
        <a:lstStyle/>
        <a:p>
          <a:pPr algn="just"/>
          <a:r>
            <a:rPr lang="fr-FR" b="0" i="0" u="none" dirty="0"/>
            <a:t>L’organisation identifie et </a:t>
          </a:r>
          <a:r>
            <a:rPr lang="fr-FR" b="0" i="0" u="sng" dirty="0"/>
            <a:t>documente</a:t>
          </a:r>
          <a:r>
            <a:rPr lang="fr-FR" b="0" i="0" u="none" dirty="0"/>
            <a:t> aussi précisément que possible les caractéristiques du produit ou service du projet dans des termes mesurables. Ces derniers sont traçables par rapport aux exigences documentées du client et des autres parties prenantes. </a:t>
          </a:r>
          <a:endParaRPr lang="fr-FR" dirty="0"/>
        </a:p>
      </dgm:t>
    </dgm:pt>
    <dgm:pt modelId="{F13F6F8F-06B1-4016-8398-BE3692F41C4F}" type="parTrans" cxnId="{699772A7-B5FB-4EFC-9BEA-73C3ADE2487E}">
      <dgm:prSet/>
      <dgm:spPr/>
      <dgm:t>
        <a:bodyPr/>
        <a:lstStyle/>
        <a:p>
          <a:endParaRPr lang="fr-FR"/>
        </a:p>
      </dgm:t>
    </dgm:pt>
    <dgm:pt modelId="{F3AB07D7-24C4-423B-A7BB-DB4294294502}" type="sibTrans" cxnId="{699772A7-B5FB-4EFC-9BEA-73C3ADE2487E}">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7">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7">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7">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0339D60-E1D3-4B10-8930-D0C0D588073E}" type="pres">
      <dgm:prSet presAssocID="{C1F9E224-995D-40B4-91D4-05CC04A8E6D3}" presName="txShp" presStyleLbl="node1" presStyleIdx="3" presStyleCnt="7">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F583161-7DF7-4484-A96B-4B67B0789BCE}" type="pres">
      <dgm:prSet presAssocID="{061E2F3A-73DB-49AB-A41D-D58123DB1E43}" presName="txShp" presStyleLbl="node1" presStyleIdx="4" presStyleCnt="7">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2229EE4-FC02-42D9-AE1F-710CB4AA3DBE}" type="pres">
      <dgm:prSet presAssocID="{0A0F392E-CB88-4DE2-98B1-A7F87AC36A74}" presName="txShp" presStyleLbl="node1" presStyleIdx="5" presStyleCnt="7">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6"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A6C7932-DD39-42F5-BD88-4166EC4AF5D6}" type="pres">
      <dgm:prSet presAssocID="{FE849EE4-116A-4FCC-A6E6-931902F4676B}" presName="txShp" presStyleLbl="node1" presStyleIdx="6" presStyleCnt="7">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6" destOrd="0" parTransId="{F13F6F8F-06B1-4016-8398-BE3692F41C4F}" sibTransId="{F3AB07D7-24C4-423B-A7BB-DB4294294502}"/>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9EC0959A-D619-47CF-9D20-5CC640B95AAB}" type="presParOf" srcId="{E232C578-768C-4A42-974A-56057F6721E9}" destId="{3142283E-1FEA-47B4-B2BC-707306FB801E}" srcOrd="12"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rgbClr val="92D050"/>
        </a:solidFill>
      </dgm:spPr>
      <dgm:t>
        <a:bodyPr/>
        <a:lstStyle/>
        <a:p>
          <a:pPr algn="just"/>
          <a:r>
            <a:rPr lang="fr-FR" b="0" i="0" u="none" dirty="0"/>
            <a:t>L’organisation explicite, formalise et met en œuvre les éléments nécessaires pour s’assurer d’atteindre les résultats attendus et promouvoir l’amélioration continue. </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92D050"/>
        </a:solidFill>
      </dgm:spPr>
      <dgm:t>
        <a:bodyPr/>
        <a:lstStyle/>
        <a:p>
          <a:pPr algn="just"/>
          <a:r>
            <a:rPr lang="fr-FR" b="0" i="0" u="none" dirty="0"/>
            <a:t>L’organisation détermine les risques et opportunités et planifie les actions à mettre en œuvre face à ces derniers. Ces actions sont proportionnelles à l’impact potentiel des risques sur la conformité des livrables du projet.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92D050"/>
        </a:solidFill>
      </dgm:spPr>
      <dgm:t>
        <a:bodyPr/>
        <a:lstStyle/>
        <a:p>
          <a:pPr algn="just"/>
          <a:r>
            <a:rPr lang="fr-FR" b="0" i="0" u="none" dirty="0"/>
            <a:t>L’organisation évalue les risques identifiés en prenant en compte l’expérience et les données historiques de projets antérieurs. Elle identifie les niveaux de risques acceptables pour le projet ainsi que les moyens pour déterminer si les limites ont été dépassées.</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92D050"/>
        </a:solidFill>
      </dgm:spPr>
      <dgm:t>
        <a:bodyPr/>
        <a:lstStyle/>
        <a:p>
          <a:pPr algn="just"/>
          <a:r>
            <a:rPr lang="fr-FR" b="0" i="0" u="none" dirty="0"/>
            <a:t>Les objectifs qualité du projet sont établit et cohérents avec la politique qualité, mesurables et positionnés aux niveaux de l’organisation et des processus pertinents. Ils sont </a:t>
          </a:r>
          <a:r>
            <a:rPr lang="fr-FR" b="0" i="0" u="sng" dirty="0"/>
            <a:t>documentés</a:t>
          </a:r>
          <a:r>
            <a:rPr lang="fr-FR" b="0" i="0" u="none" dirty="0"/>
            <a:t>, tenus à jour et communiqués. </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92D050"/>
        </a:solidFill>
      </dgm:spPr>
      <dgm:t>
        <a:bodyPr/>
        <a:lstStyle/>
        <a:p>
          <a:pPr algn="just"/>
          <a:r>
            <a:rPr lang="fr-FR" b="0" i="0" u="none" dirty="0"/>
            <a:t>L’organisation assure que lorsque des modifications du système de management de la qualité du projet sont réalisés, l’intégrité du système de management de la qualité est maintenue et prend en compte toutes les conséquences possibles d’une telle modification.</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92D050"/>
        </a:solidFill>
      </dgm:spPr>
      <dgm:t>
        <a:bodyPr/>
        <a:lstStyle/>
        <a:p>
          <a:pPr algn="just"/>
          <a:r>
            <a:rPr lang="fr-FR" b="0" i="0" u="none" dirty="0"/>
            <a:t>L’organisation détermine les exigences et normes de qualité qui seront applicables au projet, aux livrables du projet, ainsi que la manière dont les exigences et les normes seront respectées compte tenu des objectifs du projet.</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FE849EE4-116A-4FCC-A6E6-931902F4676B}">
      <dgm:prSet phldrT="[Texte]"/>
      <dgm:spPr>
        <a:solidFill>
          <a:srgbClr val="92D050"/>
        </a:solidFill>
      </dgm:spPr>
      <dgm:t>
        <a:bodyPr/>
        <a:lstStyle/>
        <a:p>
          <a:pPr algn="just"/>
          <a:r>
            <a:rPr lang="fr-FR" b="0" i="0" u="none" dirty="0"/>
            <a:t>L’organisation créé l’organigramme des tâches du projet pour produire une décomposition hiérarchique des travaux nécessaires pour atteindre les objectifs du projet.</a:t>
          </a:r>
          <a:endParaRPr lang="fr-FR" dirty="0"/>
        </a:p>
      </dgm:t>
    </dgm:pt>
    <dgm:pt modelId="{F13F6F8F-06B1-4016-8398-BE3692F41C4F}" type="parTrans" cxnId="{699772A7-B5FB-4EFC-9BEA-73C3ADE2487E}">
      <dgm:prSet/>
      <dgm:spPr/>
      <dgm:t>
        <a:bodyPr/>
        <a:lstStyle/>
        <a:p>
          <a:endParaRPr lang="fr-FR"/>
        </a:p>
      </dgm:t>
    </dgm:pt>
    <dgm:pt modelId="{F3AB07D7-24C4-423B-A7BB-DB4294294502}" type="sibTrans" cxnId="{699772A7-B5FB-4EFC-9BEA-73C3ADE2487E}">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7">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7">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7">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0339D60-E1D3-4B10-8930-D0C0D588073E}" type="pres">
      <dgm:prSet presAssocID="{C1F9E224-995D-40B4-91D4-05CC04A8E6D3}" presName="txShp" presStyleLbl="node1" presStyleIdx="3" presStyleCnt="7">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F583161-7DF7-4484-A96B-4B67B0789BCE}" type="pres">
      <dgm:prSet presAssocID="{061E2F3A-73DB-49AB-A41D-D58123DB1E43}" presName="txShp" presStyleLbl="node1" presStyleIdx="4" presStyleCnt="7">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2229EE4-FC02-42D9-AE1F-710CB4AA3DBE}" type="pres">
      <dgm:prSet presAssocID="{0A0F392E-CB88-4DE2-98B1-A7F87AC36A74}" presName="txShp" presStyleLbl="node1" presStyleIdx="5" presStyleCnt="7">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6" presStyleCnt="7"/>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A6C7932-DD39-42F5-BD88-4166EC4AF5D6}" type="pres">
      <dgm:prSet presAssocID="{FE849EE4-116A-4FCC-A6E6-931902F4676B}" presName="txShp" presStyleLbl="node1" presStyleIdx="6" presStyleCnt="7">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6" destOrd="0" parTransId="{F13F6F8F-06B1-4016-8398-BE3692F41C4F}" sibTransId="{F3AB07D7-24C4-423B-A7BB-DB4294294502}"/>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9EC0959A-D619-47CF-9D20-5CC640B95AAB}" type="presParOf" srcId="{E232C578-768C-4A42-974A-56057F6721E9}" destId="{3142283E-1FEA-47B4-B2BC-707306FB801E}" srcOrd="12"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rgbClr val="92D050"/>
        </a:solidFill>
      </dgm:spPr>
      <dgm:t>
        <a:bodyPr/>
        <a:lstStyle/>
        <a:p>
          <a:pPr algn="just"/>
          <a:r>
            <a:rPr lang="fr-FR" b="0" i="0" u="none" dirty="0"/>
            <a:t>La direction démontre sa responsabilité et son engagement vis-à-vis du système de management de projet en définissant la politique et les objectifs mesurables compatibles avec la politique de l’organisation et en communiquant sur l’importance et la conformité aux référentiels du système de management de la qualité.</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92D050"/>
        </a:solidFill>
      </dgm:spPr>
      <dgm:t>
        <a:bodyPr/>
        <a:lstStyle/>
        <a:p>
          <a:pPr algn="just"/>
          <a:r>
            <a:rPr lang="fr-FR" b="0" i="0" u="none" dirty="0"/>
            <a:t>La direction démontre son leadership et son engagement relatif à l’orientation client  en s’assurant que les exigences des parties prenantes sont déterminées, comprises et satisfaites en permanence et que la priorité d’accroissement de la satisfaction du client est préservée.</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92D050"/>
        </a:solidFill>
      </dgm:spPr>
      <dgm:t>
        <a:bodyPr/>
        <a:lstStyle/>
        <a:p>
          <a:pPr algn="just"/>
          <a:r>
            <a:rPr lang="fr-FR" b="0" i="0" u="none" dirty="0"/>
            <a:t>Lors de la planification de la réalisation des objectifs projets, l'organisation définit ce qui sera fait, les responsables et les ressources nécessaires ainsi que les échéances et les moyens d'évaluation.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92D050"/>
        </a:solidFill>
      </dgm:spPr>
      <dgm:t>
        <a:bodyPr/>
        <a:lstStyle/>
        <a:p>
          <a:pPr algn="just"/>
          <a:r>
            <a:rPr lang="fr-FR" b="0" i="0" u="none" dirty="0"/>
            <a:t>L’organisation détermine et fournit les ressources humaines nécessaires à la mise en œuvre efficace, la mise à jour, le maintien des performances et l'amélioration continue de son système de management qualité de projet.</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92D050"/>
        </a:solidFill>
      </dgm:spPr>
      <dgm:t>
        <a:bodyPr/>
        <a:lstStyle/>
        <a:p>
          <a:pPr algn="just"/>
          <a:r>
            <a:rPr lang="fr-FR" b="0" i="0" u="none" dirty="0"/>
            <a:t>L’organisation détermine, fournit et maintient l’infrastructure et l'environnement nécessaire à la mise en œuvre de ses processus, à l’obtention de la conformité des produits et services et au respect des exigences règlementaires en termes de santé et d'environnement.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FA3823BC-180C-4DDD-AEF3-5ADB26C1DA32}">
      <dgm:prSet phldrT="[Texte]"/>
      <dgm:spPr>
        <a:solidFill>
          <a:srgbClr val="92D050"/>
        </a:solidFill>
      </dgm:spPr>
      <dgm:t>
        <a:bodyPr/>
        <a:lstStyle/>
        <a:p>
          <a:pPr algn="just"/>
          <a:r>
            <a:rPr lang="fr-FR" b="0" i="0" u="none" dirty="0"/>
            <a:t>L’organisation définit le </a:t>
          </a:r>
          <a:r>
            <a:rPr lang="fr-FR" b="0" i="0" u="sng" dirty="0"/>
            <a:t>plan du management du projet</a:t>
          </a:r>
          <a:r>
            <a:rPr lang="fr-FR" b="0" i="0" u="none" dirty="0"/>
            <a:t> définissant les rôles, les responsabilités, l’organisation et les procédures pour le management des risques, le traitement des problèmes, la maitrise de la communication, la qualité, la sécurité etc.</a:t>
          </a:r>
          <a:endParaRPr lang="fr-FR" dirty="0"/>
        </a:p>
      </dgm:t>
    </dgm:pt>
    <dgm:pt modelId="{671816AB-7E99-4509-9530-AED7AA923B2A}" type="parTrans" cxnId="{210DA7B9-7520-4694-9B2C-D3A345666510}">
      <dgm:prSet/>
      <dgm:spPr/>
      <dgm:t>
        <a:bodyPr/>
        <a:lstStyle/>
        <a:p>
          <a:endParaRPr lang="fr-FR"/>
        </a:p>
      </dgm:t>
    </dgm:pt>
    <dgm:pt modelId="{23D83E14-4EC4-4CF9-85C7-40E2DFC8B693}" type="sibTrans" cxnId="{210DA7B9-7520-4694-9B2C-D3A34566651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CD447C9B-A850-4920-B31E-DD34CFDB6108}" type="pres">
      <dgm:prSet presAssocID="{FA3823BC-180C-4DDD-AEF3-5ADB26C1DA32}" presName="composite" presStyleCnt="0"/>
      <dgm:spPr/>
    </dgm:pt>
    <dgm:pt modelId="{C6C8B381-9EF8-41EB-B6DE-D50AD637916F}" type="pres">
      <dgm:prSet presAssocID="{FA3823BC-180C-4DDD-AEF3-5ADB26C1DA32}" presName="imgShp" presStyleLbl="fgImgPlace1" presStyleIdx="3"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A4C491E2-E370-4F00-94D7-3D22B6113FBD}" type="pres">
      <dgm:prSet presAssocID="{FA3823BC-180C-4DDD-AEF3-5ADB26C1DA32}" presName="txShp" presStyleLbl="node1" presStyleIdx="3" presStyleCnt="6">
        <dgm:presLayoutVars>
          <dgm:bulletEnabled val="1"/>
        </dgm:presLayoutVars>
      </dgm:prSet>
      <dgm:spPr/>
    </dgm:pt>
    <dgm:pt modelId="{E72FD6A7-24BF-4E77-A11C-DCEF8DB1ACC7}" type="pres">
      <dgm:prSet presAssocID="{23D83E14-4EC4-4CF9-85C7-40E2DFC8B693}"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4"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0339D60-E1D3-4B10-8930-D0C0D588073E}" type="pres">
      <dgm:prSet presAssocID="{C1F9E224-995D-40B4-91D4-05CC04A8E6D3}" presName="txShp" presStyleLbl="node1" presStyleIdx="4"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5"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F583161-7DF7-4484-A96B-4B67B0789BCE}" type="pres">
      <dgm:prSet presAssocID="{061E2F3A-73DB-49AB-A41D-D58123DB1E43}"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4"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3A088059-BD24-4C70-85FE-E0E4BE210B73}" srcId="{C680E6BD-61F0-4B94-84CD-889DA5EFB345}" destId="{061E2F3A-73DB-49AB-A41D-D58123DB1E43}" srcOrd="5"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210DA7B9-7520-4694-9B2C-D3A345666510}" srcId="{C680E6BD-61F0-4B94-84CD-889DA5EFB345}" destId="{FA3823BC-180C-4DDD-AEF3-5ADB26C1DA32}" srcOrd="3" destOrd="0" parTransId="{671816AB-7E99-4509-9530-AED7AA923B2A}" sibTransId="{23D83E14-4EC4-4CF9-85C7-40E2DFC8B693}"/>
    <dgm:cxn modelId="{BA96D0E2-729F-4BE2-ADD5-150C361B885B}" type="presOf" srcId="{FA3823BC-180C-4DDD-AEF3-5ADB26C1DA32}" destId="{A4C491E2-E370-4F00-94D7-3D22B6113FBD}"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E77530FE-D274-4F20-BABE-B0922AAD8A06}" type="presParOf" srcId="{E232C578-768C-4A42-974A-56057F6721E9}" destId="{CD447C9B-A850-4920-B31E-DD34CFDB6108}" srcOrd="6" destOrd="0" presId="urn:microsoft.com/office/officeart/2005/8/layout/vList3"/>
    <dgm:cxn modelId="{37352525-4F28-431D-A434-4394B71DCC19}" type="presParOf" srcId="{CD447C9B-A850-4920-B31E-DD34CFDB6108}" destId="{C6C8B381-9EF8-41EB-B6DE-D50AD637916F}" srcOrd="0" destOrd="0" presId="urn:microsoft.com/office/officeart/2005/8/layout/vList3"/>
    <dgm:cxn modelId="{18F50605-0D22-4F0F-BABA-6E40B28CAD73}" type="presParOf" srcId="{CD447C9B-A850-4920-B31E-DD34CFDB6108}" destId="{A4C491E2-E370-4F00-94D7-3D22B6113FBD}" srcOrd="1" destOrd="0" presId="urn:microsoft.com/office/officeart/2005/8/layout/vList3"/>
    <dgm:cxn modelId="{6D426F81-5BCA-4799-895C-8A59C277A050}" type="presParOf" srcId="{E232C578-768C-4A42-974A-56057F6721E9}" destId="{E72FD6A7-24BF-4E77-A11C-DCEF8DB1ACC7}" srcOrd="7" destOrd="0" presId="urn:microsoft.com/office/officeart/2005/8/layout/vList3"/>
    <dgm:cxn modelId="{9B86E762-6E7D-4772-986A-3524C16FE074}" type="presParOf" srcId="{E232C578-768C-4A42-974A-56057F6721E9}" destId="{3640901A-774E-45F7-94DB-F3BCA16B007F}" srcOrd="8"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9" destOrd="0" presId="urn:microsoft.com/office/officeart/2005/8/layout/vList3"/>
    <dgm:cxn modelId="{AE9E948F-CC17-4F3B-B0BE-BBC4022BD476}" type="presParOf" srcId="{E232C578-768C-4A42-974A-56057F6721E9}" destId="{6991E0AC-2DCC-4E18-BBD0-81A2A93589CB}" srcOrd="10"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rgbClr val="92D050"/>
        </a:solidFill>
      </dgm:spPr>
      <dgm:t>
        <a:bodyPr/>
        <a:lstStyle/>
        <a:p>
          <a:pPr algn="just"/>
          <a:r>
            <a:rPr lang="fr-FR" b="0" i="0" u="none" dirty="0"/>
            <a:t>L’organisation détermine et fournit les ressources internes et externes nécessaires à la réalisation du projet en tenant compte de la satisfaction des exigences et vérifie la disponibilité de ces dernières de façon planifiée et périodique.</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92D050"/>
        </a:solidFill>
      </dgm:spPr>
      <dgm:t>
        <a:bodyPr/>
        <a:lstStyle/>
        <a:p>
          <a:pPr algn="just"/>
          <a:r>
            <a:rPr lang="fr-FR" b="0" i="0" u="none" dirty="0"/>
            <a:t>L'organisation détermine les connaissances organisationnelles nécessaires à l'obtention de la conformité du système de management de projet et s'assure que ces connaissances sont mises à jour et mises à disposition.</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92D050"/>
        </a:solidFill>
      </dgm:spPr>
      <dgm:t>
        <a:bodyPr/>
        <a:lstStyle/>
        <a:p>
          <a:pPr algn="just"/>
          <a:r>
            <a:rPr lang="fr-FR" b="0" i="0" u="none" dirty="0"/>
            <a:t>L'organisation doit déterminer les compétences nécessaires (sous forme d'une </a:t>
          </a:r>
          <a:r>
            <a:rPr lang="fr-FR" b="0" i="0" u="sng" dirty="0"/>
            <a:t>procédure documentée</a:t>
          </a:r>
          <a:r>
            <a:rPr lang="fr-FR" b="0" i="0" u="none" dirty="0"/>
            <a:t>) des personnes effectuant un travail qui a une incidence sur les performances et l'efficacité du système de management de la qualité du projet et s’assurer que ces personnes sont compétentes selon leur formation initiale ou leur expérience.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92D050"/>
        </a:solidFill>
      </dgm:spPr>
      <dgm:t>
        <a:bodyPr/>
        <a:lstStyle/>
        <a:p>
          <a:pPr algn="just"/>
          <a:r>
            <a:rPr lang="fr-FR" b="0" i="0" u="none" dirty="0"/>
            <a:t>L’organisation doit déterminer et fournir les ressources nécessaires (sous forme d'une </a:t>
          </a:r>
          <a:r>
            <a:rPr lang="fr-FR" b="0" i="0" u="sng" dirty="0"/>
            <a:t>procédure documentée</a:t>
          </a:r>
          <a:r>
            <a:rPr lang="fr-FR" b="0" i="0" u="none" dirty="0"/>
            <a:t>) pour assurer des résultats valides et fiables lorsqu'une surveillance ou une mesure est utilisée pour vérifier la conformité des produits et des services aux exigences.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92D050"/>
        </a:solidFill>
      </dgm:spPr>
      <dgm:t>
        <a:bodyPr/>
        <a:lstStyle/>
        <a:p>
          <a:pPr algn="just"/>
          <a:r>
            <a:rPr lang="fr-FR" b="0" i="0" u="none" dirty="0"/>
            <a:t>L’organisation doit s’assurer que les personnes impliquées dans le projet de quelque manière que ce soit, soit sensibilisée à l’importance de la politique qualité au sein des projets, de ses avantages et des répercutions d’un non-respect sur le projet.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92D050"/>
        </a:solidFill>
      </dgm:spPr>
      <dgm:t>
        <a:bodyPr/>
        <a:lstStyle/>
        <a:p>
          <a:pPr algn="just"/>
          <a:r>
            <a:rPr lang="fr-FR" b="0" i="0" u="none" dirty="0"/>
            <a:t>L'organisation détermine les besoins de communication (internes et externes), pertinents pour le système de management qualité du projet (qui, avec qui, comment, à quel moment, sur quels sujets).</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rgbClr val="92D050"/>
        </a:solidFill>
      </dgm:spPr>
      <dgm:t>
        <a:bodyPr/>
        <a:lstStyle/>
        <a:p>
          <a:pPr algn="just"/>
          <a:r>
            <a:rPr lang="fr-FR" b="0" i="0" u="none" dirty="0"/>
            <a:t>Tous les coûts sont clairement identifiés et l’estimation des couts s’appuie sur des sources pertinentes d’information.</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92D050"/>
        </a:solidFill>
      </dgm:spPr>
      <dgm:t>
        <a:bodyPr/>
        <a:lstStyle/>
        <a:p>
          <a:pPr algn="just"/>
          <a:r>
            <a:rPr lang="fr-FR" b="0" i="0" u="none" dirty="0"/>
            <a:t>Les estimations de couts sont présentées de manière à élaborer le budget conformément aux procédures comptables.</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92D050"/>
        </a:solidFill>
      </dgm:spPr>
      <dgm:t>
        <a:bodyPr/>
        <a:lstStyle/>
        <a:p>
          <a:pPr algn="just"/>
          <a:r>
            <a:rPr lang="fr-FR" b="0" i="0" u="none" dirty="0"/>
            <a:t>Le budget du projet est fondé sur les estimations de coût de chaque activité du projet et du projet dans son ensemble. Il convient que le budget soit cohérent par rapport aux objectifs du projet et que toute incertitude aléa ou hypothèse soit identifiée et </a:t>
          </a:r>
          <a:r>
            <a:rPr lang="fr-FR" b="0" i="0" u="sng" dirty="0"/>
            <a:t>documentée</a:t>
          </a:r>
          <a:r>
            <a:rPr lang="fr-FR" b="0" i="0" u="none" dirty="0"/>
            <a:t>.</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92D050"/>
        </a:solidFill>
      </dgm:spPr>
      <dgm:t>
        <a:bodyPr/>
        <a:lstStyle/>
        <a:p>
          <a:pPr algn="just"/>
          <a:r>
            <a:rPr lang="fr-FR" b="0" i="0" u="none" dirty="0"/>
            <a:t>Le plan d’approvisionnement comprend l’identification et le planning des produits ou services à se procurer en tenant compte des exigences, des spécifications, des délais et des couts.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92D050"/>
        </a:solidFill>
      </dgm:spPr>
      <dgm:t>
        <a:bodyPr/>
        <a:lstStyle/>
        <a:p>
          <a:pPr algn="just"/>
          <a:r>
            <a:rPr lang="fr-FR" b="0" i="0" u="none" dirty="0"/>
            <a:t>Les </a:t>
          </a:r>
          <a:r>
            <a:rPr lang="fr-FR" b="0" i="0" u="sng" dirty="0"/>
            <a:t>plans de ressources </a:t>
          </a:r>
          <a:r>
            <a:rPr lang="fr-FR" b="0" i="0" u="none" dirty="0"/>
            <a:t>(inclut dans le plan de management de projet) indiquent quelles ressources seront nécessaires au projet et le moment où elles le seront, conformément au planning du projet. Ces plans indiquent la manière dont les ressources seront obtenues et allouées, leur origine, et, si applicable, les méthodes permettant d’affecter les ressources à l'achèvement des tâches et à la fin du projet. </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92D050"/>
        </a:solidFill>
      </dgm:spPr>
      <dgm:t>
        <a:bodyPr/>
        <a:lstStyle/>
        <a:p>
          <a:pPr algn="just"/>
          <a:r>
            <a:rPr lang="fr-FR" b="0" i="0" u="none" dirty="0"/>
            <a:t>L’organisation définit le plan du projet reflétant l’intégration du contenu du projet, des délais, des coûts etc.</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rgbClr val="EF3939"/>
        </a:solidFill>
      </dgm:spPr>
      <dgm:t>
        <a:bodyPr/>
        <a:lstStyle/>
        <a:p>
          <a:pPr algn="just"/>
          <a:r>
            <a:rPr lang="fr-FR" b="0" i="0" u="none" dirty="0"/>
            <a:t>Les livrables du projet sont conformes aux exigences du projet et prennent en compte les diverses contraintes associées de coûts, délais, qualité.</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EF3939"/>
        </a:solidFill>
      </dgm:spPr>
      <dgm:t>
        <a:bodyPr/>
        <a:lstStyle/>
        <a:p>
          <a:pPr algn="just"/>
          <a:r>
            <a:rPr lang="fr-FR" b="0" i="0" u="none" dirty="0"/>
            <a:t>L’organisation gère la réalisation des travaux tels qu’ils ont été définis dans les plans du projet.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EF3939"/>
        </a:solidFill>
      </dgm:spPr>
      <dgm:t>
        <a:bodyPr/>
        <a:lstStyle/>
        <a:p>
          <a:pPr algn="just"/>
          <a:r>
            <a:rPr lang="fr-FR" b="0" i="0" u="none" dirty="0"/>
            <a:t>L’organisation élabore les options et détermine les actions permettant d’augmenter les opportunités et de réduire les menaces pour les objectifs du projet.</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EF3939"/>
        </a:solidFill>
      </dgm:spPr>
      <dgm:t>
        <a:bodyPr/>
        <a:lstStyle/>
        <a:p>
          <a:pPr algn="just"/>
          <a:r>
            <a:rPr lang="fr-FR" b="0" i="0" u="none" dirty="0"/>
            <a:t>L’organisation s’assure que les processus, produits et services fournis par des prestataires externes sont conformes aux exigences via une évaluation et conserve les </a:t>
          </a:r>
          <a:r>
            <a:rPr lang="fr-FR" b="0" i="0" u="sng" dirty="0"/>
            <a:t>informations documentées </a:t>
          </a:r>
          <a:r>
            <a:rPr lang="fr-FR" b="0" i="0" u="none" dirty="0"/>
            <a:t>concernant ces activités et toutes les actions nécessaires résultant des évaluations.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EF3939"/>
        </a:solidFill>
      </dgm:spPr>
      <dgm:t>
        <a:bodyPr/>
        <a:lstStyle/>
        <a:p>
          <a:pPr algn="just"/>
          <a:r>
            <a:rPr lang="fr-FR" b="0" i="0" u="none" dirty="0"/>
            <a:t>L’organisation met en œuvre l’assurance de la qualité en revoyant les livrables et le projet pour satisfaire aux exigences de qualité du projet.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EF3939"/>
        </a:solidFill>
      </dgm:spPr>
      <dgm:t>
        <a:bodyPr/>
        <a:lstStyle/>
        <a:p>
          <a:pPr algn="just"/>
          <a:r>
            <a:rPr lang="fr-FR" b="0" i="0" u="none" dirty="0"/>
            <a:t>L’organisation détermine si les objectifs établis du projet, les exigences qualité et les normes sont bien respectées et identifie les causes ainsi que les façons d’éliminer toute performance non satisfaisante.</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rgbClr val="EF3939"/>
        </a:solidFill>
      </dgm:spPr>
      <dgm:t>
        <a:bodyPr/>
        <a:lstStyle/>
        <a:p>
          <a:pPr algn="l"/>
          <a:r>
            <a:rPr lang="fr-FR" b="0" i="0" u="none" dirty="0"/>
            <a:t>L’organisation doit revoir les exigences relatives au management de projet avant qu’elle ne s'engage à livrer les livrables du projet au client et doit assurer que :</a:t>
          </a:r>
          <a:br>
            <a:rPr lang="fr-FR" b="0" i="0" u="none" dirty="0"/>
          </a:br>
          <a:r>
            <a:rPr lang="fr-FR" b="0" i="0" u="none" dirty="0"/>
            <a:t>	a. Les exigences relatives au produit du projet sont définies, documentées ;</a:t>
          </a:r>
          <a:br>
            <a:rPr lang="fr-FR" b="0" i="0" u="none" dirty="0"/>
          </a:br>
          <a:r>
            <a:rPr lang="fr-FR" b="0" i="0" u="none" dirty="0"/>
            <a:t>	b. En cas de modification de ces exigences, le personnel concerné est averti et les informations documentées sont amendées ;</a:t>
          </a:r>
          <a:br>
            <a:rPr lang="fr-FR" b="0" i="0" u="none" dirty="0"/>
          </a:br>
          <a:r>
            <a:rPr lang="fr-FR" b="0" i="0" u="none" dirty="0"/>
            <a:t>	c. Les écarts entre les exigences d'un contrat ou d'une commande et celles précédemment exprimées ont été résolus ;</a:t>
          </a:r>
          <a:br>
            <a:rPr lang="fr-FR" b="0" i="0" u="none" dirty="0"/>
          </a:br>
          <a:r>
            <a:rPr lang="fr-FR" b="0" i="0" u="none" dirty="0"/>
            <a:t>	d. L’organisation est apte à satisfaire aux exigences définies (livraison, maintenance).</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EF3939"/>
        </a:solidFill>
      </dgm:spPr>
      <dgm:t>
        <a:bodyPr/>
        <a:lstStyle/>
        <a:p>
          <a:pPr algn="just"/>
          <a:r>
            <a:rPr lang="fr-FR" b="0" i="0" u="none" dirty="0"/>
            <a:t>Avant la remise des livrables finaux, l’organisation vérifie que les exigences relatives au produit final ont été satisfaites et assure la traçabilité des résultats enregistrés sous forme d'une </a:t>
          </a:r>
          <a:r>
            <a:rPr lang="fr-FR" b="0" i="0" u="sng" dirty="0"/>
            <a:t>procédure documentée</a:t>
          </a:r>
          <a:r>
            <a:rPr lang="fr-FR" b="0" i="0" u="none" dirty="0"/>
            <a: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EF3939"/>
        </a:solidFill>
      </dgm:spPr>
      <dgm:t>
        <a:bodyPr/>
        <a:lstStyle/>
        <a:p>
          <a:pPr algn="just"/>
          <a:r>
            <a:rPr lang="fr-FR" b="0" i="0" u="none" dirty="0"/>
            <a:t>En cas de non-conformité du produit final, l'organisation identifie et isole les produits non conformes afin d'empêcher leur utilisation et mène les actions appropriées pour corriger la non-conformité sous forme d'une </a:t>
          </a:r>
          <a:r>
            <a:rPr lang="fr-FR" b="0" i="0" u="sng" dirty="0"/>
            <a:t>procédure documentée.</a:t>
          </a:r>
          <a:endParaRPr lang="fr-FR" u="sng"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3"/>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62BF6DF6-51E9-4A60-8667-5CAB8EE675F2}" type="pres">
      <dgm:prSet presAssocID="{95B4C120-CD3A-46C1-A8ED-C0BFDBA5E9CA}" presName="txShp" presStyleLbl="node1" presStyleIdx="0" presStyleCnt="3">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3"/>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44724EBE-BBB6-4289-B9C4-04181441AB38}" type="pres">
      <dgm:prSet presAssocID="{2F8F817C-C9CE-4018-807D-FED5DBD20BED}" presName="txShp" presStyleLbl="node1" presStyleIdx="1" presStyleCnt="3">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3"/>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284788BD-F9AC-48EC-8D47-B032B927A12B}" type="pres">
      <dgm:prSet presAssocID="{8E4B4C61-88E1-46E1-A27E-2C3DCDA7CB93}" presName="txShp" presStyleLbl="node1" presStyleIdx="2" presStyleCnt="3">
        <dgm:presLayoutVars>
          <dgm:bulletEnabled val="1"/>
        </dgm:presLayoutVars>
      </dgm:prSet>
      <dgm:spPr/>
    </dgm:pt>
  </dgm:ptLst>
  <dgm:cxnLst>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5DC19748-39E7-44C2-888C-4CC3F6ABA587}" type="presOf" srcId="{C680E6BD-61F0-4B94-84CD-889DA5EFB345}" destId="{E232C578-768C-4A42-974A-56057F6721E9}" srcOrd="0" destOrd="0" presId="urn:microsoft.com/office/officeart/2005/8/layout/vList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rgbClr val="EF3939"/>
        </a:solidFill>
      </dgm:spPr>
      <dgm:t>
        <a:bodyPr/>
        <a:lstStyle/>
        <a:p>
          <a:pPr algn="just"/>
          <a:r>
            <a:rPr lang="fr-FR" b="0" i="0" u="none" dirty="0"/>
            <a:t>Le responsable de projet dirige la réalisation des activités du projet et gère les  interfaces techniques administratives et organisationnelles au sein du projet. </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EF3939"/>
        </a:solidFill>
      </dgm:spPr>
      <dgm:t>
        <a:bodyPr/>
        <a:lstStyle/>
        <a:p>
          <a:pPr algn="just"/>
          <a:r>
            <a:rPr lang="fr-FR" b="0" i="0" u="none" dirty="0"/>
            <a:t>L’organisation crée et maintien un environnement de travail qui encourage l’excellence et l’efficacité des relations de travail, la confiance, le respect etc.</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EF3939"/>
        </a:solidFill>
      </dgm:spPr>
      <dgm:t>
        <a:bodyPr/>
        <a:lstStyle/>
        <a:p>
          <a:pPr algn="just"/>
          <a:r>
            <a:rPr lang="fr-FR" b="0" i="0" u="none" dirty="0"/>
            <a:t>L’organisation encourage et développe la prise de décision consensuelle, la résolution structurée des conflits et l’engagement commun à la satisfaction du client.</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rgbClr val="EF3939"/>
        </a:solidFill>
      </dgm:spPr>
      <dgm:t>
        <a:bodyPr/>
        <a:lstStyle/>
        <a:p>
          <a:pPr algn="just"/>
          <a:r>
            <a:rPr lang="fr-FR" b="0" i="0" u="none" dirty="0"/>
            <a:t>Le personnel de projet développe ses compétences en matière de principes et de processus de management de projet pour atteindre les objectifs du projet.</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EF3939"/>
        </a:solidFill>
      </dgm:spPr>
      <dgm:t>
        <a:bodyPr/>
        <a:lstStyle/>
        <a:p>
          <a:pPr algn="just"/>
          <a:r>
            <a:rPr lang="fr-FR" b="0" i="0" u="none" dirty="0"/>
            <a:t>L’organisation s’assure qu’une compréhension et une attention appropriées sont accordées aux besoins et attentes des parties prenantes.</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EF3939"/>
        </a:solidFill>
      </dgm:spPr>
      <dgm:t>
        <a:bodyPr/>
        <a:lstStyle/>
        <a:p>
          <a:pPr algn="just"/>
          <a:r>
            <a:rPr lang="fr-FR" b="0" i="0" u="none" dirty="0"/>
            <a:t>L’organisation vise à améliorer les capacités et l’interaction des membres de l’équipe de projet de manière continue afin d’accroitre la motivation et les performances au sein du projet.</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D4C2F-638A-46B3-A8DC-D5DF966B674B}" type="doc">
      <dgm:prSet loTypeId="urn:microsoft.com/office/officeart/2005/8/layout/radial6" loCatId="cycle" qsTypeId="urn:microsoft.com/office/officeart/2005/8/quickstyle/simple5" qsCatId="simple" csTypeId="urn:microsoft.com/office/officeart/2005/8/colors/accent0_3" csCatId="mainScheme" phldr="1"/>
      <dgm:spPr/>
      <dgm:t>
        <a:bodyPr/>
        <a:lstStyle/>
        <a:p>
          <a:endParaRPr lang="fr-FR"/>
        </a:p>
      </dgm:t>
    </dgm:pt>
    <dgm:pt modelId="{47F50BFC-8348-425C-87FB-2F919FB46355}">
      <dgm:prSet phldrT="[Texte]"/>
      <dgm:spPr>
        <a:solidFill>
          <a:srgbClr val="002060"/>
        </a:solidFill>
      </dgm:spPr>
      <dgm:t>
        <a:bodyPr/>
        <a:lstStyle/>
        <a:p>
          <a:r>
            <a:rPr lang="fr-FR" dirty="0"/>
            <a:t>Méthode SYPM</a:t>
          </a:r>
        </a:p>
      </dgm:t>
    </dgm:pt>
    <dgm:pt modelId="{DC3A6F81-67C0-49A3-8180-2897392B2E7B}" type="parTrans" cxnId="{D6AD73A8-2E6D-4A89-9F02-A7ADD40CB87D}">
      <dgm:prSet/>
      <dgm:spPr/>
      <dgm:t>
        <a:bodyPr/>
        <a:lstStyle/>
        <a:p>
          <a:endParaRPr lang="fr-FR"/>
        </a:p>
      </dgm:t>
    </dgm:pt>
    <dgm:pt modelId="{F487568F-182C-45C8-88CE-EA877E734A46}" type="sibTrans" cxnId="{D6AD73A8-2E6D-4A89-9F02-A7ADD40CB87D}">
      <dgm:prSet/>
      <dgm:spPr/>
      <dgm:t>
        <a:bodyPr/>
        <a:lstStyle/>
        <a:p>
          <a:endParaRPr lang="fr-FR"/>
        </a:p>
      </dgm:t>
    </dgm:pt>
    <dgm:pt modelId="{B7BDBDAF-60A6-4AAE-B5EC-D115E20C36CF}">
      <dgm:prSet phldrT="[Texte]"/>
      <dgm:spPr>
        <a:solidFill>
          <a:schemeClr val="accent4">
            <a:lumMod val="60000"/>
            <a:lumOff val="40000"/>
          </a:schemeClr>
        </a:solidFill>
      </dgm:spPr>
      <dgm:t>
        <a:bodyPr/>
        <a:lstStyle/>
        <a:p>
          <a:r>
            <a:rPr lang="fr-FR" dirty="0">
              <a:solidFill>
                <a:schemeClr val="tx1"/>
              </a:solidFill>
            </a:rPr>
            <a:t>1.Lancement</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B600C5B-4082-4DF3-9B22-D4D4A9EED492}" type="parTrans" cxnId="{82A12947-228F-4BB9-BAF5-C7D95421B77E}">
      <dgm:prSet/>
      <dgm:spPr/>
      <dgm:t>
        <a:bodyPr/>
        <a:lstStyle/>
        <a:p>
          <a:endParaRPr lang="fr-FR"/>
        </a:p>
      </dgm:t>
    </dgm:pt>
    <dgm:pt modelId="{080044FF-7794-48FF-A271-2DAD76B01A72}" type="sibTrans" cxnId="{82A12947-228F-4BB9-BAF5-C7D95421B77E}">
      <dgm:prSet/>
      <dgm:spPr>
        <a:solidFill>
          <a:srgbClr val="0070C0"/>
        </a:solidFill>
      </dgm:spPr>
      <dgm:t>
        <a:bodyPr/>
        <a:lstStyle/>
        <a:p>
          <a:endParaRPr lang="fr-FR"/>
        </a:p>
      </dgm:t>
    </dgm:pt>
    <dgm:pt modelId="{9408817F-123D-415C-BEF8-4E4F81828B1A}">
      <dgm:prSet phldrT="[Texte]"/>
      <dgm:spPr>
        <a:solidFill>
          <a:srgbClr val="92D050"/>
        </a:solidFill>
      </dgm:spPr>
      <dgm:t>
        <a:bodyPr/>
        <a:lstStyle/>
        <a:p>
          <a:r>
            <a:rPr lang="fr-FR" b="0" dirty="0">
              <a:solidFill>
                <a:schemeClr val="tx1"/>
              </a:solidFill>
            </a:rPr>
            <a:t>2.Planification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420D362-3A2E-4CAC-9B2A-80B3BB0094C2}" type="parTrans" cxnId="{BE1CC289-769D-43B1-9AE4-E1774F4940FB}">
      <dgm:prSet/>
      <dgm:spPr/>
      <dgm:t>
        <a:bodyPr/>
        <a:lstStyle/>
        <a:p>
          <a:endParaRPr lang="fr-FR"/>
        </a:p>
      </dgm:t>
    </dgm:pt>
    <dgm:pt modelId="{68FC18E8-F18A-43D9-A7B1-F1C06EDA9CB3}" type="sibTrans" cxnId="{BE1CC289-769D-43B1-9AE4-E1774F4940FB}">
      <dgm:prSet/>
      <dgm:spPr>
        <a:solidFill>
          <a:srgbClr val="0070C0"/>
        </a:solidFill>
      </dgm:spPr>
      <dgm:t>
        <a:bodyPr/>
        <a:lstStyle/>
        <a:p>
          <a:endParaRPr lang="fr-FR"/>
        </a:p>
      </dgm:t>
    </dgm:pt>
    <dgm:pt modelId="{E0B7BE9F-6205-4749-84B3-C7E9C6BE0FE6}">
      <dgm:prSet phldrT="[Texte]"/>
      <dgm:spPr>
        <a:solidFill>
          <a:srgbClr val="EF3939"/>
        </a:solidFill>
      </dgm:spPr>
      <dgm:t>
        <a:bodyPr/>
        <a:lstStyle/>
        <a:p>
          <a:r>
            <a:rPr lang="fr-FR" dirty="0">
              <a:solidFill>
                <a:schemeClr val="tx1"/>
              </a:solidFill>
            </a:rPr>
            <a:t>3.Réalisation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C45FA6E-DD3B-4403-A156-6CA76EC042C5}" type="parTrans" cxnId="{7D90DE68-B7AD-4123-864D-3A4BAE643F40}">
      <dgm:prSet/>
      <dgm:spPr/>
      <dgm:t>
        <a:bodyPr/>
        <a:lstStyle/>
        <a:p>
          <a:endParaRPr lang="fr-FR"/>
        </a:p>
      </dgm:t>
    </dgm:pt>
    <dgm:pt modelId="{6D2F96EC-ADE9-4567-B46F-204E83BF91A5}" type="sibTrans" cxnId="{7D90DE68-B7AD-4123-864D-3A4BAE643F40}">
      <dgm:prSet/>
      <dgm:spPr>
        <a:solidFill>
          <a:srgbClr val="0070C0"/>
        </a:solidFill>
      </dgm:spPr>
      <dgm:t>
        <a:bodyPr/>
        <a:lstStyle/>
        <a:p>
          <a:endParaRPr lang="fr-FR"/>
        </a:p>
      </dgm:t>
    </dgm:pt>
    <dgm:pt modelId="{0157B422-3D9B-4870-BFE4-38C4EFF9AF43}">
      <dgm:prSet phldrT="[Texte]"/>
      <dgm:spPr>
        <a:solidFill>
          <a:schemeClr val="accent1">
            <a:lumMod val="60000"/>
            <a:lumOff val="40000"/>
          </a:schemeClr>
        </a:solidFill>
      </dgm:spPr>
      <dgm:t>
        <a:bodyPr/>
        <a:lstStyle/>
        <a:p>
          <a:r>
            <a:rPr lang="fr-FR" dirty="0">
              <a:solidFill>
                <a:schemeClr val="tx1"/>
              </a:solidFill>
            </a:rPr>
            <a:t>4.Maitrise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9346574-7464-4E68-9E48-6A9786EC7D8D}" type="parTrans" cxnId="{D6F5E4E7-094B-4770-AC40-1E59B85B578B}">
      <dgm:prSet/>
      <dgm:spPr/>
      <dgm:t>
        <a:bodyPr/>
        <a:lstStyle/>
        <a:p>
          <a:endParaRPr lang="fr-FR"/>
        </a:p>
      </dgm:t>
    </dgm:pt>
    <dgm:pt modelId="{29DF1F5A-9D45-40FE-A810-4F10706C1CEE}" type="sibTrans" cxnId="{D6F5E4E7-094B-4770-AC40-1E59B85B578B}">
      <dgm:prSet/>
      <dgm:spPr>
        <a:solidFill>
          <a:srgbClr val="0070C0"/>
        </a:solidFill>
      </dgm:spPr>
      <dgm:t>
        <a:bodyPr/>
        <a:lstStyle/>
        <a:p>
          <a:endParaRPr lang="fr-FR"/>
        </a:p>
      </dgm:t>
    </dgm:pt>
    <dgm:pt modelId="{6EDFFBC7-C9D6-432B-8384-2DB56FF64529}">
      <dgm:prSet phldrT="[Texte]"/>
      <dgm:spPr>
        <a:solidFill>
          <a:srgbClr val="409072"/>
        </a:solidFill>
      </dgm:spPr>
      <dgm:t>
        <a:bodyPr/>
        <a:lstStyle/>
        <a:p>
          <a:r>
            <a:rPr lang="fr-FR" dirty="0">
              <a:solidFill>
                <a:schemeClr val="tx1"/>
              </a:solidFill>
            </a:rPr>
            <a:t>5.Clôture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9B8DD7B-E3FB-49AD-B5A5-3343AC5AB22D}" type="parTrans" cxnId="{9FE05490-7730-4526-952E-7FF7C543CCDB}">
      <dgm:prSet/>
      <dgm:spPr/>
      <dgm:t>
        <a:bodyPr/>
        <a:lstStyle/>
        <a:p>
          <a:endParaRPr lang="fr-FR"/>
        </a:p>
      </dgm:t>
    </dgm:pt>
    <dgm:pt modelId="{9AA318F5-A197-4876-8ABD-278F4D5FE544}" type="sibTrans" cxnId="{9FE05490-7730-4526-952E-7FF7C543CCDB}">
      <dgm:prSet/>
      <dgm:spPr>
        <a:solidFill>
          <a:srgbClr val="0070C0"/>
        </a:solidFill>
      </dgm:spPr>
      <dgm:t>
        <a:bodyPr/>
        <a:lstStyle/>
        <a:p>
          <a:endParaRPr lang="fr-FR"/>
        </a:p>
      </dgm:t>
    </dgm:pt>
    <dgm:pt modelId="{19284987-053F-4325-8447-152D6083A98A}" type="pres">
      <dgm:prSet presAssocID="{A50D4C2F-638A-46B3-A8DC-D5DF966B674B}" presName="Name0" presStyleCnt="0">
        <dgm:presLayoutVars>
          <dgm:chMax val="1"/>
          <dgm:dir/>
          <dgm:animLvl val="ctr"/>
          <dgm:resizeHandles val="exact"/>
        </dgm:presLayoutVars>
      </dgm:prSet>
      <dgm:spPr/>
    </dgm:pt>
    <dgm:pt modelId="{06D75073-3DB1-4EAC-BC0A-84D1BC67D6C1}" type="pres">
      <dgm:prSet presAssocID="{47F50BFC-8348-425C-87FB-2F919FB46355}" presName="centerShape" presStyleLbl="node0" presStyleIdx="0" presStyleCnt="1"/>
      <dgm:spPr/>
    </dgm:pt>
    <dgm:pt modelId="{4C1AD643-E582-4A2B-A179-C95471FBA2D8}" type="pres">
      <dgm:prSet presAssocID="{B7BDBDAF-60A6-4AAE-B5EC-D115E20C36CF}" presName="node" presStyleLbl="node1" presStyleIdx="0" presStyleCnt="5">
        <dgm:presLayoutVars>
          <dgm:bulletEnabled val="1"/>
        </dgm:presLayoutVars>
      </dgm:prSet>
      <dgm:spPr/>
    </dgm:pt>
    <dgm:pt modelId="{0184FA69-6998-41EB-BBCF-1DC25F466725}" type="pres">
      <dgm:prSet presAssocID="{B7BDBDAF-60A6-4AAE-B5EC-D115E20C36CF}" presName="dummy" presStyleCnt="0"/>
      <dgm:spPr/>
    </dgm:pt>
    <dgm:pt modelId="{19882DDD-4BDC-417D-AB42-4B77AB29F400}" type="pres">
      <dgm:prSet presAssocID="{080044FF-7794-48FF-A271-2DAD76B01A72}" presName="sibTrans" presStyleLbl="sibTrans2D1" presStyleIdx="0" presStyleCnt="5"/>
      <dgm:spPr/>
    </dgm:pt>
    <dgm:pt modelId="{BDDE7D76-BD8C-4171-9607-F3CA3F6D1156}" type="pres">
      <dgm:prSet presAssocID="{9408817F-123D-415C-BEF8-4E4F81828B1A}" presName="node" presStyleLbl="node1" presStyleIdx="1" presStyleCnt="5">
        <dgm:presLayoutVars>
          <dgm:bulletEnabled val="1"/>
        </dgm:presLayoutVars>
      </dgm:prSet>
      <dgm:spPr/>
    </dgm:pt>
    <dgm:pt modelId="{4C52D646-C9CA-49F2-BDEF-6CB8AB48FEEE}" type="pres">
      <dgm:prSet presAssocID="{9408817F-123D-415C-BEF8-4E4F81828B1A}" presName="dummy" presStyleCnt="0"/>
      <dgm:spPr/>
    </dgm:pt>
    <dgm:pt modelId="{C68CAAC0-5A13-44C6-A98F-2D26BF5656A6}" type="pres">
      <dgm:prSet presAssocID="{68FC18E8-F18A-43D9-A7B1-F1C06EDA9CB3}" presName="sibTrans" presStyleLbl="sibTrans2D1" presStyleIdx="1" presStyleCnt="5"/>
      <dgm:spPr/>
    </dgm:pt>
    <dgm:pt modelId="{F9240450-0229-48F8-9876-FC1A07D07A7B}" type="pres">
      <dgm:prSet presAssocID="{E0B7BE9F-6205-4749-84B3-C7E9C6BE0FE6}" presName="node" presStyleLbl="node1" presStyleIdx="2" presStyleCnt="5">
        <dgm:presLayoutVars>
          <dgm:bulletEnabled val="1"/>
        </dgm:presLayoutVars>
      </dgm:prSet>
      <dgm:spPr/>
    </dgm:pt>
    <dgm:pt modelId="{B6E49797-5200-44F0-8CA1-AAEE6B370574}" type="pres">
      <dgm:prSet presAssocID="{E0B7BE9F-6205-4749-84B3-C7E9C6BE0FE6}" presName="dummy" presStyleCnt="0"/>
      <dgm:spPr/>
    </dgm:pt>
    <dgm:pt modelId="{8DFE8806-206A-4E13-90CE-40B9F35A6D51}" type="pres">
      <dgm:prSet presAssocID="{6D2F96EC-ADE9-4567-B46F-204E83BF91A5}" presName="sibTrans" presStyleLbl="sibTrans2D1" presStyleIdx="2" presStyleCnt="5"/>
      <dgm:spPr/>
    </dgm:pt>
    <dgm:pt modelId="{C5B0DE2D-8705-4B3E-8E09-3F2FFB12764D}" type="pres">
      <dgm:prSet presAssocID="{0157B422-3D9B-4870-BFE4-38C4EFF9AF43}" presName="node" presStyleLbl="node1" presStyleIdx="3" presStyleCnt="5">
        <dgm:presLayoutVars>
          <dgm:bulletEnabled val="1"/>
        </dgm:presLayoutVars>
      </dgm:prSet>
      <dgm:spPr/>
    </dgm:pt>
    <dgm:pt modelId="{2C7B2F7A-C7A8-492F-9ABE-B5BA06415CBC}" type="pres">
      <dgm:prSet presAssocID="{0157B422-3D9B-4870-BFE4-38C4EFF9AF43}" presName="dummy" presStyleCnt="0"/>
      <dgm:spPr/>
    </dgm:pt>
    <dgm:pt modelId="{7393E117-B916-4329-8933-2BE259B00378}" type="pres">
      <dgm:prSet presAssocID="{29DF1F5A-9D45-40FE-A810-4F10706C1CEE}" presName="sibTrans" presStyleLbl="sibTrans2D1" presStyleIdx="3" presStyleCnt="5"/>
      <dgm:spPr/>
    </dgm:pt>
    <dgm:pt modelId="{526D7A46-D60D-4DDE-A597-6CFE0999F304}" type="pres">
      <dgm:prSet presAssocID="{6EDFFBC7-C9D6-432B-8384-2DB56FF64529}" presName="node" presStyleLbl="node1" presStyleIdx="4" presStyleCnt="5">
        <dgm:presLayoutVars>
          <dgm:bulletEnabled val="1"/>
        </dgm:presLayoutVars>
      </dgm:prSet>
      <dgm:spPr/>
    </dgm:pt>
    <dgm:pt modelId="{E5626467-252B-46C9-8E2E-CF3158F3632D}" type="pres">
      <dgm:prSet presAssocID="{6EDFFBC7-C9D6-432B-8384-2DB56FF64529}" presName="dummy" presStyleCnt="0"/>
      <dgm:spPr/>
    </dgm:pt>
    <dgm:pt modelId="{D4E4CB3F-A7DC-4A5F-868B-AFA0E7920B2F}" type="pres">
      <dgm:prSet presAssocID="{9AA318F5-A197-4876-8ABD-278F4D5FE544}" presName="sibTrans" presStyleLbl="sibTrans2D1" presStyleIdx="4" presStyleCnt="5"/>
      <dgm:spPr/>
    </dgm:pt>
  </dgm:ptLst>
  <dgm:cxnLst>
    <dgm:cxn modelId="{DEB23522-C102-41D4-967B-C4914149578B}" type="presOf" srcId="{9AA318F5-A197-4876-8ABD-278F4D5FE544}" destId="{D4E4CB3F-A7DC-4A5F-868B-AFA0E7920B2F}" srcOrd="0" destOrd="0" presId="urn:microsoft.com/office/officeart/2005/8/layout/radial6"/>
    <dgm:cxn modelId="{BFC3FA63-A2C9-40C0-B0A2-D361583EA4A4}" type="presOf" srcId="{47F50BFC-8348-425C-87FB-2F919FB46355}" destId="{06D75073-3DB1-4EAC-BC0A-84D1BC67D6C1}" srcOrd="0" destOrd="0" presId="urn:microsoft.com/office/officeart/2005/8/layout/radial6"/>
    <dgm:cxn modelId="{FF2FC066-B34B-4587-ACC1-7542E4D00CEB}" type="presOf" srcId="{68FC18E8-F18A-43D9-A7B1-F1C06EDA9CB3}" destId="{C68CAAC0-5A13-44C6-A98F-2D26BF5656A6}" srcOrd="0" destOrd="0" presId="urn:microsoft.com/office/officeart/2005/8/layout/radial6"/>
    <dgm:cxn modelId="{82A12947-228F-4BB9-BAF5-C7D95421B77E}" srcId="{47F50BFC-8348-425C-87FB-2F919FB46355}" destId="{B7BDBDAF-60A6-4AAE-B5EC-D115E20C36CF}" srcOrd="0" destOrd="0" parTransId="{AB600C5B-4082-4DF3-9B22-D4D4A9EED492}" sibTransId="{080044FF-7794-48FF-A271-2DAD76B01A72}"/>
    <dgm:cxn modelId="{7D90DE68-B7AD-4123-864D-3A4BAE643F40}" srcId="{47F50BFC-8348-425C-87FB-2F919FB46355}" destId="{E0B7BE9F-6205-4749-84B3-C7E9C6BE0FE6}" srcOrd="2" destOrd="0" parTransId="{EC45FA6E-DD3B-4403-A156-6CA76EC042C5}" sibTransId="{6D2F96EC-ADE9-4567-B46F-204E83BF91A5}"/>
    <dgm:cxn modelId="{E911B44B-40C2-47A5-8E6C-5CDE41CFDA94}" type="presOf" srcId="{9408817F-123D-415C-BEF8-4E4F81828B1A}" destId="{BDDE7D76-BD8C-4171-9607-F3CA3F6D1156}" srcOrd="0" destOrd="0" presId="urn:microsoft.com/office/officeart/2005/8/layout/radial6"/>
    <dgm:cxn modelId="{CF652488-AA9D-48C6-88F6-2859A0485200}" type="presOf" srcId="{29DF1F5A-9D45-40FE-A810-4F10706C1CEE}" destId="{7393E117-B916-4329-8933-2BE259B00378}" srcOrd="0" destOrd="0" presId="urn:microsoft.com/office/officeart/2005/8/layout/radial6"/>
    <dgm:cxn modelId="{BE1CC289-769D-43B1-9AE4-E1774F4940FB}" srcId="{47F50BFC-8348-425C-87FB-2F919FB46355}" destId="{9408817F-123D-415C-BEF8-4E4F81828B1A}" srcOrd="1" destOrd="0" parTransId="{4420D362-3A2E-4CAC-9B2A-80B3BB0094C2}" sibTransId="{68FC18E8-F18A-43D9-A7B1-F1C06EDA9CB3}"/>
    <dgm:cxn modelId="{9FE05490-7730-4526-952E-7FF7C543CCDB}" srcId="{47F50BFC-8348-425C-87FB-2F919FB46355}" destId="{6EDFFBC7-C9D6-432B-8384-2DB56FF64529}" srcOrd="4" destOrd="0" parTransId="{89B8DD7B-E3FB-49AD-B5A5-3343AC5AB22D}" sibTransId="{9AA318F5-A197-4876-8ABD-278F4D5FE544}"/>
    <dgm:cxn modelId="{60FB319A-39F4-4174-97EE-E332AE2899CE}" type="presOf" srcId="{B7BDBDAF-60A6-4AAE-B5EC-D115E20C36CF}" destId="{4C1AD643-E582-4A2B-A179-C95471FBA2D8}" srcOrd="0" destOrd="0" presId="urn:microsoft.com/office/officeart/2005/8/layout/radial6"/>
    <dgm:cxn modelId="{D6AD73A8-2E6D-4A89-9F02-A7ADD40CB87D}" srcId="{A50D4C2F-638A-46B3-A8DC-D5DF966B674B}" destId="{47F50BFC-8348-425C-87FB-2F919FB46355}" srcOrd="0" destOrd="0" parTransId="{DC3A6F81-67C0-49A3-8180-2897392B2E7B}" sibTransId="{F487568F-182C-45C8-88CE-EA877E734A46}"/>
    <dgm:cxn modelId="{2FCDDAB1-5C3B-469D-965C-D5A3D6EB724A}" type="presOf" srcId="{A50D4C2F-638A-46B3-A8DC-D5DF966B674B}" destId="{19284987-053F-4325-8447-152D6083A98A}" srcOrd="0" destOrd="0" presId="urn:microsoft.com/office/officeart/2005/8/layout/radial6"/>
    <dgm:cxn modelId="{B5C1CAC8-DE93-4302-8A14-AA0873788D3B}" type="presOf" srcId="{0157B422-3D9B-4870-BFE4-38C4EFF9AF43}" destId="{C5B0DE2D-8705-4B3E-8E09-3F2FFB12764D}" srcOrd="0" destOrd="0" presId="urn:microsoft.com/office/officeart/2005/8/layout/radial6"/>
    <dgm:cxn modelId="{8BB05DC9-BE24-4635-AABF-CA2176687335}" type="presOf" srcId="{080044FF-7794-48FF-A271-2DAD76B01A72}" destId="{19882DDD-4BDC-417D-AB42-4B77AB29F400}" srcOrd="0" destOrd="0" presId="urn:microsoft.com/office/officeart/2005/8/layout/radial6"/>
    <dgm:cxn modelId="{7A99E0DF-C348-4C97-ABF1-5ED0A3A00C77}" type="presOf" srcId="{6EDFFBC7-C9D6-432B-8384-2DB56FF64529}" destId="{526D7A46-D60D-4DDE-A597-6CFE0999F304}" srcOrd="0" destOrd="0" presId="urn:microsoft.com/office/officeart/2005/8/layout/radial6"/>
    <dgm:cxn modelId="{D6F5E4E7-094B-4770-AC40-1E59B85B578B}" srcId="{47F50BFC-8348-425C-87FB-2F919FB46355}" destId="{0157B422-3D9B-4870-BFE4-38C4EFF9AF43}" srcOrd="3" destOrd="0" parTransId="{C9346574-7464-4E68-9E48-6A9786EC7D8D}" sibTransId="{29DF1F5A-9D45-40FE-A810-4F10706C1CEE}"/>
    <dgm:cxn modelId="{A7D868EB-ECD2-4383-B520-1C466B5A5953}" type="presOf" srcId="{6D2F96EC-ADE9-4567-B46F-204E83BF91A5}" destId="{8DFE8806-206A-4E13-90CE-40B9F35A6D51}" srcOrd="0" destOrd="0" presId="urn:microsoft.com/office/officeart/2005/8/layout/radial6"/>
    <dgm:cxn modelId="{72B98EFA-AF2C-4DF3-BB1C-3BDC8DA92742}" type="presOf" srcId="{E0B7BE9F-6205-4749-84B3-C7E9C6BE0FE6}" destId="{F9240450-0229-48F8-9876-FC1A07D07A7B}" srcOrd="0" destOrd="0" presId="urn:microsoft.com/office/officeart/2005/8/layout/radial6"/>
    <dgm:cxn modelId="{D57A58F4-1057-4CEB-9BAE-038B9E3919CD}" type="presParOf" srcId="{19284987-053F-4325-8447-152D6083A98A}" destId="{06D75073-3DB1-4EAC-BC0A-84D1BC67D6C1}" srcOrd="0" destOrd="0" presId="urn:microsoft.com/office/officeart/2005/8/layout/radial6"/>
    <dgm:cxn modelId="{DBD09E4D-66F3-4C59-BE3A-EE87AA036429}" type="presParOf" srcId="{19284987-053F-4325-8447-152D6083A98A}" destId="{4C1AD643-E582-4A2B-A179-C95471FBA2D8}" srcOrd="1" destOrd="0" presId="urn:microsoft.com/office/officeart/2005/8/layout/radial6"/>
    <dgm:cxn modelId="{A924923E-54B1-43D4-990E-5EE19A283C74}" type="presParOf" srcId="{19284987-053F-4325-8447-152D6083A98A}" destId="{0184FA69-6998-41EB-BBCF-1DC25F466725}" srcOrd="2" destOrd="0" presId="urn:microsoft.com/office/officeart/2005/8/layout/radial6"/>
    <dgm:cxn modelId="{741AC28F-C9EB-4168-9B91-BABBA759402F}" type="presParOf" srcId="{19284987-053F-4325-8447-152D6083A98A}" destId="{19882DDD-4BDC-417D-AB42-4B77AB29F400}" srcOrd="3" destOrd="0" presId="urn:microsoft.com/office/officeart/2005/8/layout/radial6"/>
    <dgm:cxn modelId="{529E5D59-7A83-4D89-AE42-CB951DA59803}" type="presParOf" srcId="{19284987-053F-4325-8447-152D6083A98A}" destId="{BDDE7D76-BD8C-4171-9607-F3CA3F6D1156}" srcOrd="4" destOrd="0" presId="urn:microsoft.com/office/officeart/2005/8/layout/radial6"/>
    <dgm:cxn modelId="{6EE52AB2-ECC0-4AA3-B5E1-939FF3F09A19}" type="presParOf" srcId="{19284987-053F-4325-8447-152D6083A98A}" destId="{4C52D646-C9CA-49F2-BDEF-6CB8AB48FEEE}" srcOrd="5" destOrd="0" presId="urn:microsoft.com/office/officeart/2005/8/layout/radial6"/>
    <dgm:cxn modelId="{96E5EAE9-61B0-4FD9-B34D-B42DEA28BB27}" type="presParOf" srcId="{19284987-053F-4325-8447-152D6083A98A}" destId="{C68CAAC0-5A13-44C6-A98F-2D26BF5656A6}" srcOrd="6" destOrd="0" presId="urn:microsoft.com/office/officeart/2005/8/layout/radial6"/>
    <dgm:cxn modelId="{635DE800-2738-4E4D-8A46-2DAB4266217C}" type="presParOf" srcId="{19284987-053F-4325-8447-152D6083A98A}" destId="{F9240450-0229-48F8-9876-FC1A07D07A7B}" srcOrd="7" destOrd="0" presId="urn:microsoft.com/office/officeart/2005/8/layout/radial6"/>
    <dgm:cxn modelId="{F45083B2-3F9A-4C23-BC6B-6C71C195659E}" type="presParOf" srcId="{19284987-053F-4325-8447-152D6083A98A}" destId="{B6E49797-5200-44F0-8CA1-AAEE6B370574}" srcOrd="8" destOrd="0" presId="urn:microsoft.com/office/officeart/2005/8/layout/radial6"/>
    <dgm:cxn modelId="{B65CED67-D2AB-4FEF-A613-65097FFACF94}" type="presParOf" srcId="{19284987-053F-4325-8447-152D6083A98A}" destId="{8DFE8806-206A-4E13-90CE-40B9F35A6D51}" srcOrd="9" destOrd="0" presId="urn:microsoft.com/office/officeart/2005/8/layout/radial6"/>
    <dgm:cxn modelId="{74CADD5B-2B26-4755-9262-C79F6D441A93}" type="presParOf" srcId="{19284987-053F-4325-8447-152D6083A98A}" destId="{C5B0DE2D-8705-4B3E-8E09-3F2FFB12764D}" srcOrd="10" destOrd="0" presId="urn:microsoft.com/office/officeart/2005/8/layout/radial6"/>
    <dgm:cxn modelId="{BD7DE9BE-E660-4B98-83A4-4CE072A1F3BF}" type="presParOf" srcId="{19284987-053F-4325-8447-152D6083A98A}" destId="{2C7B2F7A-C7A8-492F-9ABE-B5BA06415CBC}" srcOrd="11" destOrd="0" presId="urn:microsoft.com/office/officeart/2005/8/layout/radial6"/>
    <dgm:cxn modelId="{08C3350B-C1EB-4547-9366-E7E3B06C0536}" type="presParOf" srcId="{19284987-053F-4325-8447-152D6083A98A}" destId="{7393E117-B916-4329-8933-2BE259B00378}" srcOrd="12" destOrd="0" presId="urn:microsoft.com/office/officeart/2005/8/layout/radial6"/>
    <dgm:cxn modelId="{DC64EE0D-2FD0-462B-9F38-5CDC625C4080}" type="presParOf" srcId="{19284987-053F-4325-8447-152D6083A98A}" destId="{526D7A46-D60D-4DDE-A597-6CFE0999F304}" srcOrd="13" destOrd="0" presId="urn:microsoft.com/office/officeart/2005/8/layout/radial6"/>
    <dgm:cxn modelId="{76350D60-25EB-4595-B4DA-F5A131ED4F4A}" type="presParOf" srcId="{19284987-053F-4325-8447-152D6083A98A}" destId="{E5626467-252B-46C9-8E2E-CF3158F3632D}" srcOrd="14" destOrd="0" presId="urn:microsoft.com/office/officeart/2005/8/layout/radial6"/>
    <dgm:cxn modelId="{7A1F9CF8-3113-4CA7-8F69-00AF24DB65E0}" type="presParOf" srcId="{19284987-053F-4325-8447-152D6083A98A}" destId="{D4E4CB3F-A7DC-4A5F-868B-AFA0E7920B2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rgbClr val="EF3939"/>
        </a:solidFill>
      </dgm:spPr>
      <dgm:t>
        <a:bodyPr/>
        <a:lstStyle/>
        <a:p>
          <a:pPr algn="l"/>
          <a:r>
            <a:rPr lang="fr-FR" b="0" i="0" u="none" dirty="0"/>
            <a:t>L’organisation assure la communication avec les parties prenantes en incluant : </a:t>
          </a:r>
          <a:br>
            <a:rPr lang="fr-FR" b="0" i="0" u="none" dirty="0"/>
          </a:br>
          <a:r>
            <a:rPr lang="fr-FR" b="0" i="0" u="none" dirty="0"/>
            <a:t>	a. Les informations relatives aux livrables du projet</a:t>
          </a:r>
          <a:br>
            <a:rPr lang="fr-FR" b="0" i="0" u="none" dirty="0"/>
          </a:br>
          <a:r>
            <a:rPr lang="fr-FR" b="0" i="0" u="none" dirty="0"/>
            <a:t>	b. Le traitement des contrats, des commandes etc.</a:t>
          </a:r>
          <a:br>
            <a:rPr lang="fr-FR" b="0" i="0" u="none" dirty="0"/>
          </a:br>
          <a:r>
            <a:rPr lang="fr-FR" b="0" i="0" u="none" dirty="0"/>
            <a:t>	c. Les retours d’information des clients incluant la gestion des évènements indésirables.</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EF3939"/>
        </a:solidFill>
      </dgm:spPr>
      <dgm:t>
        <a:bodyPr/>
        <a:lstStyle/>
        <a:p>
          <a:pPr algn="l"/>
          <a:r>
            <a:rPr lang="fr-FR" b="0" i="0" u="none" dirty="0"/>
            <a:t>L’organisation communique aux prestataires externes les exigences concernant :</a:t>
          </a:r>
          <a:br>
            <a:rPr lang="fr-FR" b="0" i="0" u="none" dirty="0"/>
          </a:br>
          <a:r>
            <a:rPr lang="fr-FR" b="0" i="0" u="none" dirty="0"/>
            <a:t>	a. Les processus, produits et services devant être fournis ;</a:t>
          </a:r>
          <a:br>
            <a:rPr lang="fr-FR" b="0" i="0" u="none" dirty="0"/>
          </a:br>
          <a:r>
            <a:rPr lang="fr-FR" b="0" i="0" u="none" dirty="0"/>
            <a:t>	b. L’approbation des produits et services, méthodes processus et équipements ;</a:t>
          </a:r>
          <a:br>
            <a:rPr lang="fr-FR" b="0" i="0" u="none" dirty="0"/>
          </a:br>
          <a:r>
            <a:rPr lang="fr-FR" b="0" i="0" u="none" dirty="0"/>
            <a:t>	c. La validation des prestations ;</a:t>
          </a:r>
          <a:br>
            <a:rPr lang="fr-FR" b="0" i="0" u="none" dirty="0"/>
          </a:br>
          <a:r>
            <a:rPr lang="fr-FR" b="0" i="0" u="none" dirty="0"/>
            <a:t>	d. Les qualifications et compétences requises ;</a:t>
          </a:r>
          <a:br>
            <a:rPr lang="fr-FR" b="0" i="0" u="none" dirty="0"/>
          </a:br>
          <a:r>
            <a:rPr lang="fr-FR" b="0" i="0" u="none" dirty="0"/>
            <a:t>	e. La maîtrise et la surveillance de leur performances.</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EF3939"/>
        </a:solidFill>
      </dgm:spPr>
      <dgm:t>
        <a:bodyPr/>
        <a:lstStyle/>
        <a:p>
          <a:pPr algn="just"/>
          <a:r>
            <a:rPr lang="fr-FR" b="0" i="0" u="none" dirty="0"/>
            <a:t>Le système de communication est mis en œuvre comme prévu et fait l’objet de revues pour s’assurer qu’il continue de répondre aux besoin du projet.</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B73D6E76-5789-46EE-AFE2-80CA25426F3E}">
      <dgm:prSet phldrT="[Texte]"/>
      <dgm:spPr>
        <a:solidFill>
          <a:srgbClr val="EF3939"/>
        </a:solidFill>
      </dgm:spPr>
      <dgm:t>
        <a:bodyPr/>
        <a:lstStyle/>
        <a:p>
          <a:pPr algn="just"/>
          <a:r>
            <a:rPr lang="fr-FR" b="0" i="0" u="none" dirty="0"/>
            <a:t>L’organisation en charge du projet, en collaboration avec le client, décide des non-conformités qu’il convient d’enregistrer et des actions correctives à entreprendre.</a:t>
          </a:r>
          <a:endParaRPr lang="fr-FR" dirty="0"/>
        </a:p>
      </dgm:t>
    </dgm:pt>
    <dgm:pt modelId="{745B5CB1-E93E-4522-B099-F887325753B6}" type="parTrans" cxnId="{2451F0B0-7DC1-4A3E-96BB-93DE94AA545C}">
      <dgm:prSet/>
      <dgm:spPr/>
      <dgm:t>
        <a:bodyPr/>
        <a:lstStyle/>
        <a:p>
          <a:endParaRPr lang="fr-FR"/>
        </a:p>
      </dgm:t>
    </dgm:pt>
    <dgm:pt modelId="{C62D380B-BCAA-4D2F-A371-A67D3F39C718}" type="sibTrans" cxnId="{2451F0B0-7DC1-4A3E-96BB-93DE94AA545C}">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4"/>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62BF6DF6-51E9-4A60-8667-5CAB8EE675F2}" type="pres">
      <dgm:prSet presAssocID="{95B4C120-CD3A-46C1-A8ED-C0BFDBA5E9CA}" presName="txShp" presStyleLbl="node1" presStyleIdx="0" presStyleCnt="4">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4"/>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44724EBE-BBB6-4289-B9C4-04181441AB38}" type="pres">
      <dgm:prSet presAssocID="{2F8F817C-C9CE-4018-807D-FED5DBD20BED}" presName="txShp" presStyleLbl="node1" presStyleIdx="1" presStyleCnt="4">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4"/>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284788BD-F9AC-48EC-8D47-B032B927A12B}" type="pres">
      <dgm:prSet presAssocID="{8E4B4C61-88E1-46E1-A27E-2C3DCDA7CB93}" presName="txShp" presStyleLbl="node1" presStyleIdx="2" presStyleCnt="4">
        <dgm:presLayoutVars>
          <dgm:bulletEnabled val="1"/>
        </dgm:presLayoutVars>
      </dgm:prSet>
      <dgm:spPr/>
    </dgm:pt>
    <dgm:pt modelId="{C7481F21-6550-43E5-8C47-6F7501C40612}" type="pres">
      <dgm:prSet presAssocID="{3B20E2D8-9A76-4E13-85EC-0787916746A4}" presName="spacing" presStyleCnt="0"/>
      <dgm:spPr/>
    </dgm:pt>
    <dgm:pt modelId="{04BEFFE8-9666-4B14-A6E9-CF5591BA588A}" type="pres">
      <dgm:prSet presAssocID="{B73D6E76-5789-46EE-AFE2-80CA25426F3E}" presName="composite" presStyleCnt="0"/>
      <dgm:spPr/>
    </dgm:pt>
    <dgm:pt modelId="{05B3FD75-C817-4743-8C19-79800989C82A}" type="pres">
      <dgm:prSet presAssocID="{B73D6E76-5789-46EE-AFE2-80CA25426F3E}" presName="imgShp" presStyleLbl="fgImgPlace1" presStyleIdx="3" presStyleCnt="4"/>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pt>
    <dgm:pt modelId="{5F6B99E8-BD5C-4F2C-BE26-006BD36B58B8}" type="pres">
      <dgm:prSet presAssocID="{B73D6E76-5789-46EE-AFE2-80CA25426F3E}" presName="txShp" presStyleLbl="node1" presStyleIdx="3" presStyleCnt="4">
        <dgm:presLayoutVars>
          <dgm:bulletEnabled val="1"/>
        </dgm:presLayoutVars>
      </dgm:prSet>
      <dgm:spPr/>
    </dgm:pt>
  </dgm:ptLst>
  <dgm:cxnLst>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5DC19748-39E7-44C2-888C-4CC3F6ABA587}" type="presOf" srcId="{C680E6BD-61F0-4B94-84CD-889DA5EFB345}" destId="{E232C578-768C-4A42-974A-56057F6721E9}" srcOrd="0" destOrd="0" presId="urn:microsoft.com/office/officeart/2005/8/layout/vList3"/>
    <dgm:cxn modelId="{2451F0B0-7DC1-4A3E-96BB-93DE94AA545C}" srcId="{C680E6BD-61F0-4B94-84CD-889DA5EFB345}" destId="{B73D6E76-5789-46EE-AFE2-80CA25426F3E}" srcOrd="3" destOrd="0" parTransId="{745B5CB1-E93E-4522-B099-F887325753B6}" sibTransId="{C62D380B-BCAA-4D2F-A371-A67D3F39C718}"/>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2464B2ED-0BDD-4C54-B500-6853D436188A}" type="presOf" srcId="{B73D6E76-5789-46EE-AFE2-80CA25426F3E}" destId="{5F6B99E8-BD5C-4F2C-BE26-006BD36B58B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E7EBC2DE-403D-4589-8563-D667DC7378FE}" type="presParOf" srcId="{E232C578-768C-4A42-974A-56057F6721E9}" destId="{C7481F21-6550-43E5-8C47-6F7501C40612}" srcOrd="5" destOrd="0" presId="urn:microsoft.com/office/officeart/2005/8/layout/vList3"/>
    <dgm:cxn modelId="{2F93DC05-B77C-4A55-B9B3-F1972883AFA0}" type="presParOf" srcId="{E232C578-768C-4A42-974A-56057F6721E9}" destId="{04BEFFE8-9666-4B14-A6E9-CF5591BA588A}" srcOrd="6" destOrd="0" presId="urn:microsoft.com/office/officeart/2005/8/layout/vList3"/>
    <dgm:cxn modelId="{794D25AB-1052-4D38-9DA9-9FAFD92BE050}" type="presParOf" srcId="{04BEFFE8-9666-4B14-A6E9-CF5591BA588A}" destId="{05B3FD75-C817-4743-8C19-79800989C82A}" srcOrd="0" destOrd="0" presId="urn:microsoft.com/office/officeart/2005/8/layout/vList3"/>
    <dgm:cxn modelId="{360FF5AC-76E0-4697-9016-E1A9423FA378}" type="presParOf" srcId="{04BEFFE8-9666-4B14-A6E9-CF5591BA588A}" destId="{5F6B99E8-BD5C-4F2C-BE26-006BD36B58B8}"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chemeClr val="accent1">
            <a:lumMod val="60000"/>
            <a:lumOff val="40000"/>
          </a:schemeClr>
        </a:solidFill>
      </dgm:spPr>
      <dgm:t>
        <a:bodyPr/>
        <a:lstStyle/>
        <a:p>
          <a:pPr algn="just"/>
          <a:r>
            <a:rPr lang="fr-FR" b="0" i="0" u="none" dirty="0"/>
            <a:t>L’organisation définit et maitrise les informations documentées nécessaires élaborées tout au long du projet.</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Le système de management de la qualité du projet est </a:t>
          </a:r>
          <a:r>
            <a:rPr lang="fr-FR" b="0" i="0" u="sng" dirty="0"/>
            <a:t>documenté</a:t>
          </a:r>
          <a:r>
            <a:rPr lang="fr-FR" b="0" i="0" u="none" dirty="0"/>
            <a:t>, tenu à jour et compris dans un plan qualité du projet ou s’y réfère. Le plan qualité doit être intégré dans le plan de management de projet.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Les objectifs mesurables du projet à atteindre sont enregistrés dans une </a:t>
          </a:r>
          <a:r>
            <a:rPr lang="fr-FR" b="0" i="0" u="sng" dirty="0"/>
            <a:t>information documentée </a:t>
          </a:r>
          <a:r>
            <a:rPr lang="fr-FR" b="0" i="0" u="none" dirty="0"/>
            <a:t>et sont évalués périodiquement. Ils alimentent le processus de gestion des risques.</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just"/>
          <a:r>
            <a:rPr lang="fr-FR" b="0" i="0" u="none" dirty="0"/>
            <a:t>Les informations documentées du système de management qualité et de projet, mises à jour et à disposition des professionnels, comprennent tout ce que l'organisme juge nécessaire à l'efficacité du système de management qualité et de projet, les documentations, procédures, enregistrements et exigences règlementaires exigés par les référentiels etc.</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l"/>
          <a:r>
            <a:rPr lang="fr-FR" b="0" i="0" u="none" dirty="0"/>
            <a:t>Lors de la création et de la mise à jour des informations documentées, l'organisation s'assure que leurs identifications, descriptions, formats, supports et revues sont appropriées. Les informations documentées sont  :</a:t>
          </a:r>
          <a:br>
            <a:rPr lang="fr-FR" b="0" i="0" u="none" dirty="0"/>
          </a:br>
          <a:r>
            <a:rPr lang="fr-FR" b="0" i="0" u="none" dirty="0"/>
            <a:t>	a. Disponibles, accessibles et adaptées à l'utilisation ;</a:t>
          </a:r>
          <a:br>
            <a:rPr lang="fr-FR" b="0" i="0" u="none" dirty="0"/>
          </a:br>
          <a:r>
            <a:rPr lang="fr-FR" b="0" i="0" u="none" dirty="0"/>
            <a:t>	b. Convenablement protégées y compris des altérations involontaires ;</a:t>
          </a:r>
          <a:br>
            <a:rPr lang="fr-FR" b="0" i="0" u="none" dirty="0"/>
          </a:br>
          <a:r>
            <a:rPr lang="fr-FR" b="0" i="0" u="none" dirty="0"/>
            <a:t>	c. Maîtrisées (identification, distribution, accès, gestion des versions, récupération, utilisation, stockage, protection, modifications, conservation, élimination).</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l"/>
          <a:r>
            <a:rPr lang="fr-FR" b="0" i="0" u="none" dirty="0"/>
            <a:t>Une procédure documentée définit :</a:t>
          </a:r>
          <a:br>
            <a:rPr lang="fr-FR" b="0" i="0" u="none" dirty="0"/>
          </a:br>
          <a:r>
            <a:rPr lang="fr-FR" b="0" i="0" u="none" dirty="0"/>
            <a:t>	a. Les mesures de maitrise des documents, y compris les révisions, sur tout leur cycle de vie ;</a:t>
          </a:r>
          <a:br>
            <a:rPr lang="fr-FR" b="0" i="0" u="none" dirty="0"/>
          </a:br>
          <a:r>
            <a:rPr lang="fr-FR" b="0" i="0" u="none" dirty="0"/>
            <a:t>	b. Les mesures de maitrise pour l'identification, le stockage, la protection, l'accessibilité, la durée de conservation et l'élimination des enregistrements ; </a:t>
          </a:r>
          <a:br>
            <a:rPr lang="fr-FR" b="0" i="0" u="none" dirty="0"/>
          </a:br>
          <a:r>
            <a:rPr lang="fr-FR" b="0" i="0" u="none" dirty="0"/>
            <a:t>	c. L’aptitude des documents à rendre les résultats souhaités.</a:t>
          </a:r>
          <a:endParaRPr lang="fr-FR" dirty="0"/>
        </a:p>
      </dgm:t>
    </dgm:pt>
    <dgm:pt modelId="{60F2FC14-E3CE-426C-8E2A-75281FC0F8C5}" type="sibTrans" cxnId="{CE19B50D-D39E-432B-8E8C-02EB77B3F670}">
      <dgm:prSet/>
      <dgm:spPr/>
      <dgm:t>
        <a:bodyPr/>
        <a:lstStyle/>
        <a:p>
          <a:endParaRPr lang="fr-FR"/>
        </a:p>
      </dgm:t>
    </dgm:pt>
    <dgm:pt modelId="{A08D287F-3152-48FA-A81D-BAC80DF82B0E}" type="parTrans" cxnId="{CE19B50D-D39E-432B-8E8C-02EB77B3F670}">
      <dgm:prSet/>
      <dgm:spPr/>
      <dgm:t>
        <a:bodyPr/>
        <a:lstStyle/>
        <a:p>
          <a:endParaRPr lang="fr-FR"/>
        </a:p>
      </dgm:t>
    </dgm:pt>
    <dgm:pt modelId="{FE849EE4-116A-4FCC-A6E6-931902F4676B}">
      <dgm:prSet phldrT="[Texte]"/>
      <dgm:spPr>
        <a:solidFill>
          <a:schemeClr val="accent1">
            <a:lumMod val="60000"/>
            <a:lumOff val="40000"/>
          </a:schemeClr>
        </a:solidFill>
      </dgm:spPr>
      <dgm:t>
        <a:bodyPr/>
        <a:lstStyle/>
        <a:p>
          <a:pPr algn="just"/>
          <a:r>
            <a:rPr lang="fr-FR" b="0" i="0" u="none" dirty="0"/>
            <a:t>Les enregistrements sont lisibles, facilement identifiables et accessibles, établis et maintenus en vue de fournir des preuves de la conformité avec les exigences et de l'efficacité du système de management qualité et conservés par l'organisation pendant une durée de cinq ans après la fin d’exploitation des produits du projet ou telle que spécifié par des exigences légales et réglementaires.</a:t>
          </a:r>
          <a:endParaRPr lang="fr-FR" dirty="0"/>
        </a:p>
      </dgm:t>
    </dgm:pt>
    <dgm:pt modelId="{F3AB07D7-24C4-423B-A7BB-DB4294294502}" type="sibTrans" cxnId="{699772A7-B5FB-4EFC-9BEA-73C3ADE2487E}">
      <dgm:prSet/>
      <dgm:spPr/>
      <dgm:t>
        <a:bodyPr/>
        <a:lstStyle/>
        <a:p>
          <a:endParaRPr lang="fr-FR"/>
        </a:p>
      </dgm:t>
    </dgm:pt>
    <dgm:pt modelId="{F13F6F8F-06B1-4016-8398-BE3692F41C4F}" type="parTrans" cxnId="{699772A7-B5FB-4EFC-9BEA-73C3ADE2487E}">
      <dgm:prSet/>
      <dgm:spPr/>
      <dgm:t>
        <a:bodyPr/>
        <a:lstStyle/>
        <a:p>
          <a:endParaRPr lang="fr-FR"/>
        </a:p>
      </dgm:t>
    </dgm:pt>
    <dgm:pt modelId="{8A6990E0-7DE5-4525-8097-16D1EDE510D4}">
      <dgm:prSet phldrT="[Texte]"/>
      <dgm:spPr>
        <a:solidFill>
          <a:schemeClr val="accent1">
            <a:lumMod val="60000"/>
            <a:lumOff val="40000"/>
          </a:schemeClr>
        </a:solidFill>
      </dgm:spPr>
      <dgm:t>
        <a:bodyPr/>
        <a:lstStyle/>
        <a:p>
          <a:pPr algn="just"/>
          <a:r>
            <a:rPr lang="fr-FR" b="0" i="0" u="none" dirty="0"/>
            <a:t>L’organisation planifie, met en œuvre et maîtrise les processus nécessaires à la réalisation de sa politique de management de projet ainsi que les informations documentées liées à ces processus. </a:t>
          </a:r>
          <a:endParaRPr lang="fr-FR" dirty="0"/>
        </a:p>
      </dgm:t>
    </dgm:pt>
    <dgm:pt modelId="{BBF615D5-3D32-4F1F-8E08-062C6A5B285E}" type="sibTrans" cxnId="{8D6A6273-274D-4AE9-A9AE-A3C3FBD41582}">
      <dgm:prSet/>
      <dgm:spPr/>
      <dgm:t>
        <a:bodyPr/>
        <a:lstStyle/>
        <a:p>
          <a:endParaRPr lang="fr-FR"/>
        </a:p>
      </dgm:t>
    </dgm:pt>
    <dgm:pt modelId="{EEDFE943-EC39-4AD4-A529-A5424FA7530E}" type="parTrans" cxnId="{8D6A6273-274D-4AE9-A9AE-A3C3FBD41582}">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8">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8">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8">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8">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8">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8">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6"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A6C7932-DD39-42F5-BD88-4166EC4AF5D6}" type="pres">
      <dgm:prSet presAssocID="{FE849EE4-116A-4FCC-A6E6-931902F4676B}" presName="txShp" presStyleLbl="node1" presStyleIdx="6" presStyleCnt="8">
        <dgm:presLayoutVars>
          <dgm:bulletEnabled val="1"/>
        </dgm:presLayoutVars>
      </dgm:prSet>
      <dgm:spPr/>
    </dgm:pt>
    <dgm:pt modelId="{74FEC45D-CA5C-40F3-B30C-301652F9A6BA}" type="pres">
      <dgm:prSet presAssocID="{F3AB07D7-24C4-423B-A7BB-DB4294294502}" presName="spacing" presStyleCnt="0"/>
      <dgm:spPr/>
    </dgm:pt>
    <dgm:pt modelId="{818062C0-2CC8-4A5E-9A94-B3ADE57C02FB}" type="pres">
      <dgm:prSet presAssocID="{8A6990E0-7DE5-4525-8097-16D1EDE510D4}" presName="composite" presStyleCnt="0"/>
      <dgm:spPr/>
    </dgm:pt>
    <dgm:pt modelId="{E22C9B22-26BF-432A-9A95-98D009AAC573}" type="pres">
      <dgm:prSet presAssocID="{8A6990E0-7DE5-4525-8097-16D1EDE510D4}" presName="imgShp" presStyleLbl="fgImgPlace1" presStyleIdx="7" presStyleCnt="8"/>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9112875-D95B-432B-908E-69CA4798BDCA}" type="pres">
      <dgm:prSet presAssocID="{8A6990E0-7DE5-4525-8097-16D1EDE510D4}" presName="txShp" presStyleLbl="node1" presStyleIdx="7" presStyleCnt="8">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7B29E441-23B8-4BA2-A790-3BC41C546820}" type="presOf" srcId="{8A6990E0-7DE5-4525-8097-16D1EDE510D4}" destId="{69112875-D95B-432B-908E-69CA4798BDCA}" srcOrd="0" destOrd="0" presId="urn:microsoft.com/office/officeart/2005/8/layout/vList3"/>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8D6A6273-274D-4AE9-A9AE-A3C3FBD41582}" srcId="{C680E6BD-61F0-4B94-84CD-889DA5EFB345}" destId="{8A6990E0-7DE5-4525-8097-16D1EDE510D4}" srcOrd="7" destOrd="0" parTransId="{EEDFE943-EC39-4AD4-A529-A5424FA7530E}" sibTransId="{BBF615D5-3D32-4F1F-8E08-062C6A5B285E}"/>
    <dgm:cxn modelId="{3A088059-BD24-4C70-85FE-E0E4BE210B73}" srcId="{C680E6BD-61F0-4B94-84CD-889DA5EFB345}" destId="{061E2F3A-73DB-49AB-A41D-D58123DB1E43}" srcOrd="4"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6" destOrd="0" parTransId="{F13F6F8F-06B1-4016-8398-BE3692F41C4F}" sibTransId="{F3AB07D7-24C4-423B-A7BB-DB4294294502}"/>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9EC0959A-D619-47CF-9D20-5CC640B95AAB}" type="presParOf" srcId="{E232C578-768C-4A42-974A-56057F6721E9}" destId="{3142283E-1FEA-47B4-B2BC-707306FB801E}" srcOrd="12"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 modelId="{82D7B19A-176E-41F6-8CA4-0AF26BFC543B}" type="presParOf" srcId="{E232C578-768C-4A42-974A-56057F6721E9}" destId="{74FEC45D-CA5C-40F3-B30C-301652F9A6BA}" srcOrd="13" destOrd="0" presId="urn:microsoft.com/office/officeart/2005/8/layout/vList3"/>
    <dgm:cxn modelId="{4F583E1E-BD35-49D7-9561-3D06CE7B12B4}" type="presParOf" srcId="{E232C578-768C-4A42-974A-56057F6721E9}" destId="{818062C0-2CC8-4A5E-9A94-B3ADE57C02FB}" srcOrd="14" destOrd="0" presId="urn:microsoft.com/office/officeart/2005/8/layout/vList3"/>
    <dgm:cxn modelId="{89449648-F2BD-4766-B9D0-F10CC3EC1534}" type="presParOf" srcId="{818062C0-2CC8-4A5E-9A94-B3ADE57C02FB}" destId="{E22C9B22-26BF-432A-9A95-98D009AAC573}" srcOrd="0" destOrd="0" presId="urn:microsoft.com/office/officeart/2005/8/layout/vList3"/>
    <dgm:cxn modelId="{7C2B1F54-6360-4246-A6FF-A1A4E1CC2F25}" type="presParOf" srcId="{818062C0-2CC8-4A5E-9A94-B3ADE57C02FB}" destId="{69112875-D95B-432B-908E-69CA4798BD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chemeClr val="accent1">
            <a:lumMod val="60000"/>
            <a:lumOff val="40000"/>
          </a:schemeClr>
        </a:solidFill>
      </dgm:spPr>
      <dgm:t>
        <a:bodyPr/>
        <a:lstStyle/>
        <a:p>
          <a:pPr algn="just"/>
          <a:r>
            <a:rPr lang="fr-FR" b="0" i="0" u="none" dirty="0"/>
            <a:t>L’organisation optimise les impacts positifs et réduit les impacts négatifs sur le projet résultant des modifications du contenu du projet. </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Avant qu’une modification ne soit autorisée, l’organisation en analyse la finalité, l’étendue et l’impact et fait l’objet d’un accord avec le client et les parties prenantes en cas d’impact sur les objectifs du projet.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L’organisation surveille les écarts de couts par rapport aux couts de références et met en œuvre les éventuelles actions préventives ou correctives appropriées.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just"/>
          <a:r>
            <a:rPr lang="fr-FR" b="0" i="0" u="none" dirty="0"/>
            <a:t>Les </a:t>
          </a:r>
          <a:r>
            <a:rPr lang="fr-FR" b="0" i="0" u="sng" dirty="0"/>
            <a:t>procédures documentées</a:t>
          </a:r>
          <a:r>
            <a:rPr lang="fr-FR" b="0" i="0" u="none" dirty="0"/>
            <a:t> d’actions préventives et correctives sont établies, diffusées et mises à jour. Elles permettent de déterminer les non-conformités potentielles et leurs causes, d'évaluer, déterminer, mettre en œuvre et tracer les actions à entreprendre pour que les non-conformités ne se reproduisent pas, de procéder à la revue des non-conformités et d'évaluer l'efficacité des actions mises en œuvre. </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just"/>
          <a:r>
            <a:rPr lang="fr-FR" b="0" i="0" u="none" dirty="0"/>
            <a:t>L’organisation maitrise les risques en déterminant si les mesures de réduction des risques ont été mises en œuvre et si elles ont eu les effets désirés.</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just"/>
          <a:r>
            <a:rPr lang="fr-FR" b="0" i="0" u="none" dirty="0"/>
            <a:t>L'organisation améliore la performance de son système de management en déterminant et sélectionnant les opportunités d'amélioration, en entreprenant les actions nécessaires pour satisfaire les exigences (actuelles et futures) et accroître la satisfaction et en prévenant et corrigeant les effets indésirables.</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chemeClr val="accent1">
            <a:lumMod val="60000"/>
            <a:lumOff val="40000"/>
          </a:schemeClr>
        </a:solidFill>
      </dgm:spPr>
      <dgm:t>
        <a:bodyPr/>
        <a:lstStyle/>
        <a:p>
          <a:pPr algn="just"/>
          <a:r>
            <a:rPr lang="fr-FR" b="0" i="0" u="none" dirty="0"/>
            <a:t>L’organisation établit, met en œuvre et tient à jour une politique qualité de projet appropriée à la finalité et au contexte de celui-ci et qui soutient son orientation stratégique.</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La politique qualité de l’organisation est disponible sous forme d’une </a:t>
          </a:r>
          <a:r>
            <a:rPr lang="fr-FR" b="0" i="0" u="sng" dirty="0"/>
            <a:t>information documentée</a:t>
          </a:r>
          <a:r>
            <a:rPr lang="fr-FR" b="0" i="0" u="none" dirty="0"/>
            <a:t>, communiquée aux parties prenantes intéressées, comprise et appliquée au sein de celle-ci. </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L’organisation aligne, autant que possible, le système de management de la qualité du projet sur son SMQ.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just"/>
          <a:r>
            <a:rPr lang="fr-FR" b="0" i="0" u="none" dirty="0"/>
            <a:t>L’organisation maîtrise les processus, produits et services des prestataires externes et s'assure qu'ils répondent aux exigences, notamment qu'ils disposent d'un système de management qualité. Toute prestation externe fait l’objet d’une </a:t>
          </a:r>
          <a:r>
            <a:rPr lang="fr-FR" b="0" i="0" u="sng" dirty="0"/>
            <a:t>contractualisation documentée</a:t>
          </a:r>
          <a:r>
            <a:rPr lang="fr-FR" b="0" i="0" u="none" dirty="0"/>
            <a:t>, les achats liés à la maintenance sont conformes aux exigences techniques et règlementaires.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just"/>
          <a:r>
            <a:rPr lang="fr-FR" b="0" i="0" u="none" dirty="0"/>
            <a:t>L'organisation utilise des moyens appropriés pour identifier les éléments de sortie lorsqu'il est nécessaire de s'assurer de la conformité des produits et services. </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just"/>
          <a:r>
            <a:rPr lang="fr-FR" b="0" i="0" u="none" dirty="0"/>
            <a:t>L'organisation passe en revue et maîtrise les modifications relatives à la production ou à la prestation de service. Afin d'assurer le maintien de la conformité aux exigences, elle conserve les informations documentées sur les résultats de la revue des modifications, la ou les personnes autorisant les modifications dont il a la maîtrise et toutes les actions nécessaires issues de la revue.</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FE849EE4-116A-4FCC-A6E6-931902F4676B}">
      <dgm:prSet phldrT="[Texte]"/>
      <dgm:spPr>
        <a:solidFill>
          <a:schemeClr val="accent1">
            <a:lumMod val="60000"/>
            <a:lumOff val="40000"/>
          </a:schemeClr>
        </a:solidFill>
      </dgm:spPr>
      <dgm:t>
        <a:bodyPr/>
        <a:lstStyle/>
        <a:p>
          <a:pPr algn="just"/>
          <a:r>
            <a:rPr lang="fr-FR" b="0" i="0" u="none" dirty="0"/>
            <a:t>Les chefs de projet de l’organisation en charge du projet effectuent des revues du système de management de la qualité du projet à des intervalles planifiés pour assurer qu’il demeure approprié, adapté, efficace et efficient.</a:t>
          </a:r>
          <a:endParaRPr lang="fr-FR" dirty="0"/>
        </a:p>
      </dgm:t>
    </dgm:pt>
    <dgm:pt modelId="{F13F6F8F-06B1-4016-8398-BE3692F41C4F}" type="parTrans" cxnId="{699772A7-B5FB-4EFC-9BEA-73C3ADE2487E}">
      <dgm:prSet/>
      <dgm:spPr/>
      <dgm:t>
        <a:bodyPr/>
        <a:lstStyle/>
        <a:p>
          <a:endParaRPr lang="fr-FR"/>
        </a:p>
      </dgm:t>
    </dgm:pt>
    <dgm:pt modelId="{F3AB07D7-24C4-423B-A7BB-DB4294294502}" type="sibTrans" cxnId="{699772A7-B5FB-4EFC-9BEA-73C3ADE2487E}">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7">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7">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7">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7">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7">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7">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6"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A6C7932-DD39-42F5-BD88-4166EC4AF5D6}" type="pres">
      <dgm:prSet presAssocID="{FE849EE4-116A-4FCC-A6E6-931902F4676B}" presName="txShp" presStyleLbl="node1" presStyleIdx="6" presStyleCnt="7">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6" destOrd="0" parTransId="{F13F6F8F-06B1-4016-8398-BE3692F41C4F}" sibTransId="{F3AB07D7-24C4-423B-A7BB-DB4294294502}"/>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9EC0959A-D619-47CF-9D20-5CC640B95AAB}" type="presParOf" srcId="{E232C578-768C-4A42-974A-56057F6721E9}" destId="{3142283E-1FEA-47B4-B2BC-707306FB801E}" srcOrd="12"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chemeClr val="accent1">
            <a:lumMod val="60000"/>
            <a:lumOff val="40000"/>
          </a:schemeClr>
        </a:solidFill>
      </dgm:spPr>
      <dgm:t>
        <a:bodyPr/>
        <a:lstStyle/>
        <a:p>
          <a:pPr algn="just"/>
          <a:r>
            <a:rPr lang="fr-FR" b="0" i="0" u="none" dirty="0"/>
            <a:t>Les évaluations de l’avancement du projet couvrent tous les processus du projet et fournissent l’occasion d’évaluer l’état de réalisation des objectifs du projet. Les éléments de sortie des évaluations de l’avancement peuvent fournir des informations significatives sur les performances du projet pouvant servir d’élément d’entrée aux futures revues de direction.</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L’organisation mène et maîtrise les activités réalisées au sein du projet, conformément au plan de management du projet. La maîtrise des processus comprend la maîtrise des interactions entre les différentes activités de manière à réduire au minimum les conflits ou malentendus .</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Les documents d’approvisionnement identifient les produits et services achetés et comprennent l’ensemble des informations utiles relatives à ces derniers.</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just"/>
          <a:r>
            <a:rPr lang="fr-FR" b="0" i="0" u="none" dirty="0"/>
            <a:t>Les couts sont documentés et tracés depuis leur origine.</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just"/>
          <a:r>
            <a:rPr lang="fr-FR" b="0" i="0" u="none" dirty="0"/>
            <a:t>L’organisation s’assure que les ressources nécessaires pour entreprendre les travaux du projet sont disponibles et allouées de manière à satisfaire aux exigences du projet. Il convient d’établir des procédures d’identification de ces carences afin de faciliter la nouvelle allocation des ressources.</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just"/>
          <a:r>
            <a:rPr lang="fr-FR" b="0" i="0" u="none" dirty="0"/>
            <a:t>L’organisation traite le management de projet comme un processus et non comme une activité isolée. Un processus permettant d’enregistrer et d’analyser les informations obtenues en cours de projet est mis en place dans un but d’amélioration continue.</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chemeClr val="accent1">
            <a:lumMod val="60000"/>
            <a:lumOff val="40000"/>
          </a:schemeClr>
        </a:solidFill>
      </dgm:spPr>
      <dgm:t>
        <a:bodyPr/>
        <a:lstStyle/>
        <a:p>
          <a:pPr algn="just"/>
          <a:r>
            <a:rPr lang="fr-FR" b="0" i="0" u="none" dirty="0"/>
            <a:t>L'organisation  prend en compte l'impact potentiel des prestataires sur son aptitude à satisfaire aux exigences applicables et s'assure notamment  que les prestations externes ne compromettent pas la qualité de sa propre gestion de projet.</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La contractualisation avec le prestataire externe spécifie les missions confiées, le cadre de l’intervention, le pilotage et le contrôle de la réalisation des prestations par l’organisation et les qualifications et compétences requises du prestataires dans des informations documentées.</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L’organisation prend en compte et trace dans des enregistrements l’efficacité de la maîtrise exercée par le prestataire externe et vérifie qu'elle satisfait aux exigences.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just"/>
          <a:r>
            <a:rPr lang="fr-FR" b="0" i="0" u="none" dirty="0"/>
            <a:t>L’organisation procède à des évaluations des prestataires externes du projet en prenant en compte les aspects pouvant avoir un impact sur le projet.</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just"/>
          <a:r>
            <a:rPr lang="fr-FR" b="0" i="0" u="none" dirty="0"/>
            <a:t>L’organisation met en place un système permettant de s’assurer que les conditions du contrat, dates et informations documentées comprises, sont respectées. Il convient que la maîtrise du contrat comprenne l’établissement de relations contractuelles appropriées et l’intégration des éléments de sortie issus de ces relations à l’ensemble du management de projet.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just"/>
          <a:r>
            <a:rPr lang="fr-FR" b="0" i="0" u="none" dirty="0"/>
            <a:t>Les processus de communication appropriés sont définis et des informations sont échangées entre les différents processus du projet, entre le projet, d’autres projets associés, le client et les autres parties intéressées et l’organisme à l’origine du projet.</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chemeClr val="accent1">
            <a:lumMod val="60000"/>
            <a:lumOff val="40000"/>
          </a:schemeClr>
        </a:solidFill>
      </dgm:spPr>
      <dgm:t>
        <a:bodyPr/>
        <a:lstStyle/>
        <a:p>
          <a:pPr algn="just"/>
          <a:r>
            <a:rPr lang="fr-FR" b="0" i="0" u="none" dirty="0"/>
            <a:t>L’organisation possède les méthodes permettant de surveiller, mesurer, évaluer et améliorer en continu les processus, analyser les risques et opportunités de ces derniers pour proposer des actions préventives et conserve et met à jour les informations documentées nécessaires à leur bon fonctionnement.</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Les processus de surveillance, de mesure, d'analyse et d'amélioration assurent la validité des résultats, la conformité et le maintien de l'efficacité du système de management projet et incluent, entre autres, la détermination et l'étendue d'utilisation des méthodes applicables et ce qu'il est nécessaire de surveiller et mesurer et à quelle fréquence.</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Pour la surveillance et la mesure du système de management qualité, l'exploitant utilise des méthodes, qui utilisent des indicateurs, démontrent l'aptitude des processus à atteindre les résultats planifiés, permettent d'entreprendre des actions correctives  pour assurer la conformité de la gestion de projet et permettent de vérifier que les exigences relatives à la gestion de projet ont été satisfaites.</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just"/>
          <a:r>
            <a:rPr lang="fr-FR" b="0" i="0" u="none" dirty="0"/>
            <a:t>L'organisation détermine les méthodes permettant d’obtenir, de surveiller et de revoir le niveau de satisfaction et le besoin des clients en incluant un système de retour d'information client qui détecte les problèmes et les risques puis en les intégrant dans les processus d’actions préventives et correctives.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just"/>
          <a:r>
            <a:rPr lang="fr-FR" b="0" i="0" u="none" dirty="0"/>
            <a:t>L'organisation établit des procédures documentées pour déterminer, recueillir, analyser et tracer les données appropriées afin de démontrer la pertinence, l'efficacité et les possibilités d'améliorations du système de management projet.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just"/>
          <a:r>
            <a:rPr lang="fr-FR" b="0" i="0" u="none" dirty="0"/>
            <a:t>L'organisation évalue les données et les  informations appropriées issues de la surveillance et de la mesure pour s’assurer de la conformité des produits et services, du niveau de satisfaction des clients, et de la performance de l’efficacité des actions mises en œuvre face aux risques et opportunités. </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FE849EE4-116A-4FCC-A6E6-931902F4676B}">
      <dgm:prSet phldrT="[Texte]"/>
      <dgm:spPr>
        <a:solidFill>
          <a:schemeClr val="accent1">
            <a:lumMod val="60000"/>
            <a:lumOff val="40000"/>
          </a:schemeClr>
        </a:solidFill>
      </dgm:spPr>
      <dgm:t>
        <a:bodyPr/>
        <a:lstStyle/>
        <a:p>
          <a:pPr algn="just"/>
          <a:r>
            <a:rPr lang="fr-FR" b="0" i="0" u="none" dirty="0"/>
            <a:t>La revue de direction aboutie sur des informations documentées faisant preuve du bilan de celle-ci et comprenant les décisions et actions relatives aux opportunités d’améliorations nécessaires au maintien de la performance, aux changements à apporter au système de management, aux besoins en ressources, à la révision de la stratégie et à la modification de la documentation mise à disposition.</a:t>
          </a:r>
          <a:endParaRPr lang="fr-FR" dirty="0"/>
        </a:p>
      </dgm:t>
    </dgm:pt>
    <dgm:pt modelId="{F13F6F8F-06B1-4016-8398-BE3692F41C4F}" type="parTrans" cxnId="{699772A7-B5FB-4EFC-9BEA-73C3ADE2487E}">
      <dgm:prSet/>
      <dgm:spPr/>
      <dgm:t>
        <a:bodyPr/>
        <a:lstStyle/>
        <a:p>
          <a:endParaRPr lang="fr-FR"/>
        </a:p>
      </dgm:t>
    </dgm:pt>
    <dgm:pt modelId="{F3AB07D7-24C4-423B-A7BB-DB4294294502}" type="sibTrans" cxnId="{699772A7-B5FB-4EFC-9BEA-73C3ADE2487E}">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7">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7">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7">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7">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7">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7">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6"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A6C7932-DD39-42F5-BD88-4166EC4AF5D6}" type="pres">
      <dgm:prSet presAssocID="{FE849EE4-116A-4FCC-A6E6-931902F4676B}" presName="txShp" presStyleLbl="node1" presStyleIdx="6" presStyleCnt="7">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6" destOrd="0" parTransId="{F13F6F8F-06B1-4016-8398-BE3692F41C4F}" sibTransId="{F3AB07D7-24C4-423B-A7BB-DB4294294502}"/>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9EC0959A-D619-47CF-9D20-5CC640B95AAB}" type="presParOf" srcId="{E232C578-768C-4A42-974A-56057F6721E9}" destId="{3142283E-1FEA-47B4-B2BC-707306FB801E}" srcOrd="12"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95B4C120-CD3A-46C1-A8ED-C0BFDBA5E9CA}">
      <dgm:prSet phldrT="[Texte]"/>
      <dgm:spPr>
        <a:solidFill>
          <a:schemeClr val="accent1">
            <a:lumMod val="60000"/>
            <a:lumOff val="40000"/>
          </a:schemeClr>
        </a:solidFill>
      </dgm:spPr>
      <dgm:t>
        <a:bodyPr/>
        <a:lstStyle/>
        <a:p>
          <a:pPr algn="just"/>
          <a:r>
            <a:rPr lang="fr-FR" b="0" i="0" u="none" dirty="0"/>
            <a:t>L’organisation mène des revues et évalue les activités pour identifier les défaillances potentielles et les opportunités d’amélioration. Il convient d’adapter la planification des revues à la complexité du projet.</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1">
            <a:lumMod val="60000"/>
            <a:lumOff val="40000"/>
          </a:schemeClr>
        </a:solidFill>
      </dgm:spPr>
      <dgm:t>
        <a:bodyPr/>
        <a:lstStyle/>
        <a:p>
          <a:pPr algn="just"/>
          <a:r>
            <a:rPr lang="fr-FR" b="0" i="0" u="none" dirty="0"/>
            <a:t>Lorsque les conditions de l'environnement de travail peuvent avoir une incidence négative sur la qualité, l'environnement de travail ou du personnel, l’organisation établit des procédures définissant les conditions, la surveillance et la maitrise de l'environnement de travail et s'assure de la formation des personnels concernés.</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1">
            <a:lumMod val="60000"/>
            <a:lumOff val="40000"/>
          </a:schemeClr>
        </a:solidFill>
      </dgm:spPr>
      <dgm:t>
        <a:bodyPr/>
        <a:lstStyle/>
        <a:p>
          <a:pPr algn="just"/>
          <a:r>
            <a:rPr lang="fr-FR" b="0" i="0" u="none" dirty="0"/>
            <a:t>L’organisation réalise des revues de la stratégie de management de projet pour évaluer l’aptitude des résultats de la stratégie de management de projet à satisfaire les exigences et identifier tous les problèmes et proposer les actions nécessaires.</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1">
            <a:lumMod val="60000"/>
            <a:lumOff val="40000"/>
          </a:schemeClr>
        </a:solidFill>
      </dgm:spPr>
      <dgm:t>
        <a:bodyPr/>
        <a:lstStyle/>
        <a:p>
          <a:pPr algn="l"/>
          <a:r>
            <a:rPr lang="fr-FR" b="0" i="0" u="none" dirty="0"/>
            <a:t>L'organisme doit réaliser des audits internes à des intervalles planifiés pour fournir des informations permettant de déterminer si le SMQ : </a:t>
          </a:r>
          <a:br>
            <a:rPr lang="fr-FR" b="0" i="0" u="none" dirty="0"/>
          </a:br>
          <a:r>
            <a:rPr lang="fr-FR" b="0" i="0" u="none" dirty="0"/>
            <a:t>	a.  est conforme aux propres exigences de l'organisme concernant le SMQ et exigences de la présente la norme</a:t>
          </a:r>
          <a:br>
            <a:rPr lang="fr-FR" b="0" i="0" u="none" dirty="0"/>
          </a:br>
          <a:r>
            <a:rPr lang="fr-FR" b="0" i="0" u="none" dirty="0"/>
            <a:t>	b.  est mis en œuvre de manière efficace et tenu à jour.</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1">
            <a:lumMod val="60000"/>
            <a:lumOff val="40000"/>
          </a:schemeClr>
        </a:solidFill>
      </dgm:spPr>
      <dgm:t>
        <a:bodyPr/>
        <a:lstStyle/>
        <a:p>
          <a:pPr algn="just"/>
          <a:r>
            <a:rPr lang="fr-FR" b="0" i="0" u="none" dirty="0"/>
            <a:t>L’organisation réalise des revues afin de s’assurer de la disponibilité de ressources suffisantes pour répondre aux objectifs du projet.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1">
            <a:lumMod val="60000"/>
            <a:lumOff val="40000"/>
          </a:schemeClr>
        </a:solidFill>
      </dgm:spPr>
      <dgm:t>
        <a:bodyPr/>
        <a:lstStyle/>
        <a:p>
          <a:pPr algn="just"/>
          <a:r>
            <a:rPr lang="fr-FR" b="0" i="0" u="none" dirty="0"/>
            <a:t>L’organisation surveille les performances globales, y compris l’efficacité et l’efficience des personnes dans leurs différentes attributions, afin de vérifier la pertinence de ces dernières. Au vu des résultats, il convient de prendre des mesures appropriées telles qu’une reconversion ou la reconnaissance du travail accompli.</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FE849EE4-116A-4FCC-A6E6-931902F4676B}">
      <dgm:prSet phldrT="[Texte]"/>
      <dgm:spPr>
        <a:solidFill>
          <a:schemeClr val="accent1">
            <a:lumMod val="60000"/>
            <a:lumOff val="40000"/>
          </a:schemeClr>
        </a:solidFill>
      </dgm:spPr>
      <dgm:t>
        <a:bodyPr/>
        <a:lstStyle/>
        <a:p>
          <a:pPr algn="just"/>
          <a:r>
            <a:rPr lang="fr-FR" b="0" i="0" u="none" dirty="0"/>
            <a:t>L’organisation analyse l’avancement du projet afin d’identifier des tendances et d’éventuels risques dans le travail restant à accomplir et d’en identifier les causes profondes lors de réunions afin de prendre des mesures permettant d’empêcher que les écarts défavorables n’affectent les objectifs du projet. </a:t>
          </a:r>
          <a:endParaRPr lang="fr-FR" dirty="0"/>
        </a:p>
      </dgm:t>
    </dgm:pt>
    <dgm:pt modelId="{F13F6F8F-06B1-4016-8398-BE3692F41C4F}" type="parTrans" cxnId="{699772A7-B5FB-4EFC-9BEA-73C3ADE2487E}">
      <dgm:prSet/>
      <dgm:spPr/>
      <dgm:t>
        <a:bodyPr/>
        <a:lstStyle/>
        <a:p>
          <a:endParaRPr lang="fr-FR"/>
        </a:p>
      </dgm:t>
    </dgm:pt>
    <dgm:pt modelId="{F3AB07D7-24C4-423B-A7BB-DB4294294502}" type="sibTrans" cxnId="{699772A7-B5FB-4EFC-9BEA-73C3ADE2487E}">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7">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7">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7">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7">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7">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7">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6" presStyleCnt="7"/>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A6C7932-DD39-42F5-BD88-4166EC4AF5D6}" type="pres">
      <dgm:prSet presAssocID="{FE849EE4-116A-4FCC-A6E6-931902F4676B}" presName="txShp" presStyleLbl="node1" presStyleIdx="6" presStyleCnt="7">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6" destOrd="0" parTransId="{F13F6F8F-06B1-4016-8398-BE3692F41C4F}" sibTransId="{F3AB07D7-24C4-423B-A7BB-DB4294294502}"/>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11" destOrd="0" presId="urn:microsoft.com/office/officeart/2005/8/layout/vList3"/>
    <dgm:cxn modelId="{9EC0959A-D619-47CF-9D20-5CC640B95AAB}" type="presParOf" srcId="{E232C578-768C-4A42-974A-56057F6721E9}" destId="{3142283E-1FEA-47B4-B2BC-707306FB801E}" srcOrd="12"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rgbClr val="409072"/>
        </a:solidFill>
      </dgm:spPr>
      <dgm:t>
        <a:bodyPr/>
        <a:lstStyle/>
        <a:p>
          <a:pPr algn="just"/>
          <a:r>
            <a:rPr lang="fr-FR" b="0" i="0" u="none" dirty="0"/>
            <a:t>L’organisation vérifie l’achèvement de tous les processus et activités du projet afin de clore une phase de projet ou le projet lui-même. Elle s’assure que les livrables de la phase du projet ont été obtenus et que les processus se sont achevés correctement ou de manière prématurée.</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409072"/>
        </a:solidFill>
      </dgm:spPr>
      <dgm:t>
        <a:bodyPr/>
        <a:lstStyle/>
        <a:p>
          <a:pPr algn="just"/>
          <a:r>
            <a:rPr lang="fr-FR" b="0" i="0" u="none" dirty="0"/>
            <a:t>Une fois le projet terminé, l‘organisation rassemble et archive l’ensemble des documents du projet et libère l’ensemble du personnel et des ressources affectées au projet.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409072"/>
        </a:solidFill>
      </dgm:spPr>
      <dgm:t>
        <a:bodyPr/>
        <a:lstStyle/>
        <a:p>
          <a:pPr algn="just"/>
          <a:r>
            <a:rPr lang="fr-FR" b="0" i="0" u="none" dirty="0"/>
            <a:t>L’organisation réalise une revue complète de la clôture d’un projet quelque soit la raison de celle-ci.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3"/>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3">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3"/>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3">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3"/>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3">
        <dgm:presLayoutVars>
          <dgm:bulletEnabled val="1"/>
        </dgm:presLayoutVars>
      </dgm:prSet>
      <dgm:spPr/>
    </dgm:pt>
  </dgm:ptLst>
  <dgm:cxnLst>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5DC19748-39E7-44C2-888C-4CC3F6ABA587}" type="presOf" srcId="{C680E6BD-61F0-4B94-84CD-889DA5EFB345}" destId="{E232C578-768C-4A42-974A-56057F6721E9}" srcOrd="0" destOrd="0" presId="urn:microsoft.com/office/officeart/2005/8/layout/vList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rgbClr val="409072"/>
        </a:solidFill>
      </dgm:spPr>
      <dgm:t>
        <a:bodyPr/>
        <a:lstStyle/>
        <a:p>
          <a:pPr algn="just"/>
          <a:r>
            <a:rPr lang="fr-FR" b="0" i="0" u="none"/>
            <a:t>L’organisation porte une attention particulière au retour d’information du client et des autres parties intéressées.</a:t>
          </a:r>
          <a:endParaRPr lang="fr-FR" dirty="0"/>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rgbClr val="409072"/>
        </a:solidFill>
      </dgm:spPr>
      <dgm:t>
        <a:bodyPr/>
        <a:lstStyle/>
        <a:p>
          <a:pPr algn="just"/>
          <a:r>
            <a:rPr lang="fr-FR" b="0" i="0" u="none"/>
            <a:t>L’organisation en charge du projet, en collaboration avec le client, décide des non-conformités qu’il convient d’enregistrer et des actions correctives à entreprendre.</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rgbClr val="409072"/>
        </a:solidFill>
      </dgm:spPr>
      <dgm:t>
        <a:bodyPr/>
        <a:lstStyle/>
        <a:p>
          <a:pPr algn="just"/>
          <a:r>
            <a:rPr lang="fr-FR" b="0" i="0" u="none" dirty="0"/>
            <a:t>Les chefs de projet de l’organisme en charge du projet assurent que des informations documentées sur les non-conformités et leur traitement sont analysées pour en tirer des enseignements et fournir des données pour l’amélioration.</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3"/>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62BF6DF6-51E9-4A60-8667-5CAB8EE675F2}" type="pres">
      <dgm:prSet presAssocID="{95B4C120-CD3A-46C1-A8ED-C0BFDBA5E9CA}" presName="txShp" presStyleLbl="node1" presStyleIdx="0" presStyleCnt="3">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3"/>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44724EBE-BBB6-4289-B9C4-04181441AB38}" type="pres">
      <dgm:prSet presAssocID="{2F8F817C-C9CE-4018-807D-FED5DBD20BED}" presName="txShp" presStyleLbl="node1" presStyleIdx="1" presStyleCnt="3">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3"/>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284788BD-F9AC-48EC-8D47-B032B927A12B}" type="pres">
      <dgm:prSet presAssocID="{8E4B4C61-88E1-46E1-A27E-2C3DCDA7CB93}" presName="txShp" presStyleLbl="node1" presStyleIdx="2" presStyleCnt="3">
        <dgm:presLayoutVars>
          <dgm:bulletEnabled val="1"/>
        </dgm:presLayoutVars>
      </dgm:prSet>
      <dgm:spPr/>
    </dgm:pt>
  </dgm:ptLst>
  <dgm:cxnLst>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5DC19748-39E7-44C2-888C-4CC3F6ABA587}" type="presOf" srcId="{C680E6BD-61F0-4B94-84CD-889DA5EFB345}" destId="{E232C578-768C-4A42-974A-56057F6721E9}" srcOrd="0" destOrd="0" presId="urn:microsoft.com/office/officeart/2005/8/layout/vList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849B9-CE35-4D6F-A533-D1043691CE8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7858D3F6-0BFF-44DB-AF01-5135618888C1}">
      <dgm:prSet phldrT="[Texte]"/>
      <dgm:spPr>
        <a:solidFill>
          <a:schemeClr val="accent4">
            <a:lumMod val="60000"/>
            <a:lumOff val="40000"/>
          </a:schemeClr>
        </a:solidFill>
      </dgm:spPr>
      <dgm:t>
        <a:bodyPr/>
        <a:lstStyle/>
        <a:p>
          <a:r>
            <a:rPr lang="fr-FR" dirty="0"/>
            <a:t>1. </a:t>
          </a:r>
          <a:r>
            <a:rPr lang="fr-FR" dirty="0">
              <a:solidFill>
                <a:schemeClr val="bg1"/>
              </a:solidFill>
            </a:rPr>
            <a:t>Lancement du projet</a:t>
          </a:r>
        </a:p>
      </dgm:t>
    </dgm:pt>
    <dgm:pt modelId="{5EDAC39D-8538-4BC5-AE41-DA6D05FA754C}" type="parTrans" cxnId="{A574C5EE-5578-41D0-985A-04EAF315082E}">
      <dgm:prSet/>
      <dgm:spPr/>
      <dgm:t>
        <a:bodyPr/>
        <a:lstStyle/>
        <a:p>
          <a:endParaRPr lang="fr-FR"/>
        </a:p>
      </dgm:t>
    </dgm:pt>
    <dgm:pt modelId="{3AD00FA2-9AE2-49B5-AD52-8FEF9D6842BC}" type="sibTrans" cxnId="{A574C5EE-5578-41D0-985A-04EAF315082E}">
      <dgm:prSet/>
      <dgm:spPr/>
      <dgm:t>
        <a:bodyPr/>
        <a:lstStyle/>
        <a:p>
          <a:endParaRPr lang="fr-FR"/>
        </a:p>
      </dgm:t>
    </dgm:pt>
    <dgm:pt modelId="{3163C8B2-F4F1-4040-8784-B517C8A85327}">
      <dgm:prSet phldrT="[Texte]"/>
      <dgm:spPr>
        <a:solidFill>
          <a:schemeClr val="accent4">
            <a:lumMod val="60000"/>
            <a:lumOff val="40000"/>
          </a:schemeClr>
        </a:solidFill>
      </dgm:spPr>
      <dgm:t>
        <a:bodyPr/>
        <a:lstStyle/>
        <a:p>
          <a:r>
            <a:rPr lang="fr-FR" dirty="0"/>
            <a:t>Environnement et parties prenantes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C14ED0F-4CC9-47D2-90F5-444755CE47A3}" type="parTrans" cxnId="{1815B482-3380-4CFB-8581-96BA1B25A100}">
      <dgm:prSet/>
      <dgm:spPr/>
      <dgm:t>
        <a:bodyPr/>
        <a:lstStyle/>
        <a:p>
          <a:endParaRPr lang="fr-FR"/>
        </a:p>
      </dgm:t>
    </dgm:pt>
    <dgm:pt modelId="{4C1F1BD9-F39A-4670-BDDE-1136E0A8E5D1}" type="sibTrans" cxnId="{1815B482-3380-4CFB-8581-96BA1B25A100}">
      <dgm:prSet/>
      <dgm:spPr/>
      <dgm:t>
        <a:bodyPr/>
        <a:lstStyle/>
        <a:p>
          <a:endParaRPr lang="fr-FR"/>
        </a:p>
      </dgm:t>
    </dgm:pt>
    <dgm:pt modelId="{D956A023-B295-4F04-87D0-6AEBD857599F}">
      <dgm:prSet phldrT="[Texte]"/>
      <dgm:spPr>
        <a:solidFill>
          <a:schemeClr val="accent4">
            <a:lumMod val="60000"/>
            <a:lumOff val="40000"/>
          </a:schemeClr>
        </a:solidFill>
      </dgm:spPr>
      <dgm:t>
        <a:bodyPr/>
        <a:lstStyle/>
        <a:p>
          <a:r>
            <a:rPr lang="fr-FR" dirty="0"/>
            <a:t>Organisation du projet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EC97972-6BFA-4962-B78B-06DD380EAD51}" type="parTrans" cxnId="{FF576873-0E9F-4151-A4A6-794E3DCEF426}">
      <dgm:prSet/>
      <dgm:spPr/>
      <dgm:t>
        <a:bodyPr/>
        <a:lstStyle/>
        <a:p>
          <a:endParaRPr lang="fr-FR"/>
        </a:p>
      </dgm:t>
    </dgm:pt>
    <dgm:pt modelId="{A1A92E3F-89F4-4D3D-8B7B-A74E324E2FBA}" type="sibTrans" cxnId="{FF576873-0E9F-4151-A4A6-794E3DCEF426}">
      <dgm:prSet/>
      <dgm:spPr/>
      <dgm:t>
        <a:bodyPr/>
        <a:lstStyle/>
        <a:p>
          <a:endParaRPr lang="fr-FR"/>
        </a:p>
      </dgm:t>
    </dgm:pt>
    <dgm:pt modelId="{23233DCE-D654-4E04-9021-FB28548EBF8C}">
      <dgm:prSet phldrT="[Texte]"/>
      <dgm:spPr>
        <a:solidFill>
          <a:schemeClr val="accent4">
            <a:lumMod val="60000"/>
            <a:lumOff val="40000"/>
          </a:schemeClr>
        </a:solidFill>
      </dgm:spPr>
      <dgm:t>
        <a:bodyPr/>
        <a:lstStyle/>
        <a:p>
          <a:r>
            <a:rPr lang="fr-FR" dirty="0"/>
            <a:t>Expériences passées en projet</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56345D7-B6DA-4441-930B-F40E216DEA5B}" type="parTrans" cxnId="{177AAC79-F2EA-4179-8F61-60A67E0838A9}">
      <dgm:prSet/>
      <dgm:spPr/>
      <dgm:t>
        <a:bodyPr/>
        <a:lstStyle/>
        <a:p>
          <a:endParaRPr lang="fr-FR"/>
        </a:p>
      </dgm:t>
    </dgm:pt>
    <dgm:pt modelId="{4E95D0FA-0506-4600-AB13-FEF45C8EED5C}" type="sibTrans" cxnId="{177AAC79-F2EA-4179-8F61-60A67E0838A9}">
      <dgm:prSet/>
      <dgm:spPr/>
      <dgm:t>
        <a:bodyPr/>
        <a:lstStyle/>
        <a:p>
          <a:endParaRPr lang="fr-FR"/>
        </a:p>
      </dgm:t>
    </dgm:pt>
    <dgm:pt modelId="{C6D33974-3D71-4376-B78E-0E4C8A127CED}" type="pres">
      <dgm:prSet presAssocID="{D23849B9-CE35-4D6F-A533-D1043691CE8C}" presName="layout" presStyleCnt="0">
        <dgm:presLayoutVars>
          <dgm:chMax/>
          <dgm:chPref/>
          <dgm:dir/>
          <dgm:animOne val="branch"/>
          <dgm:animLvl val="lvl"/>
          <dgm:resizeHandles/>
        </dgm:presLayoutVars>
      </dgm:prSet>
      <dgm:spPr/>
    </dgm:pt>
    <dgm:pt modelId="{B91FCAE1-CAA8-4C1A-BE14-2B43A6BCDCE6}" type="pres">
      <dgm:prSet presAssocID="{7858D3F6-0BFF-44DB-AF01-5135618888C1}" presName="root" presStyleCnt="0">
        <dgm:presLayoutVars>
          <dgm:chMax/>
          <dgm:chPref val="4"/>
        </dgm:presLayoutVars>
      </dgm:prSet>
      <dgm:spPr/>
    </dgm:pt>
    <dgm:pt modelId="{AF134362-88FE-4C79-A2E7-76EE2D43CC22}" type="pres">
      <dgm:prSet presAssocID="{7858D3F6-0BFF-44DB-AF01-5135618888C1}" presName="rootComposite" presStyleCnt="0">
        <dgm:presLayoutVars/>
      </dgm:prSet>
      <dgm:spPr/>
    </dgm:pt>
    <dgm:pt modelId="{71F6CDB7-2FA6-41CB-83E1-08A5589E6A6F}" type="pres">
      <dgm:prSet presAssocID="{7858D3F6-0BFF-44DB-AF01-5135618888C1}" presName="rootText" presStyleLbl="node0" presStyleIdx="0" presStyleCnt="1">
        <dgm:presLayoutVars>
          <dgm:chMax/>
          <dgm:chPref val="4"/>
        </dgm:presLayoutVars>
      </dgm:prSet>
      <dgm:spPr/>
    </dgm:pt>
    <dgm:pt modelId="{B567465F-1707-4A72-972F-F6D39BBE9474}" type="pres">
      <dgm:prSet presAssocID="{7858D3F6-0BFF-44DB-AF01-5135618888C1}" presName="childShape" presStyleCnt="0">
        <dgm:presLayoutVars>
          <dgm:chMax val="0"/>
          <dgm:chPref val="0"/>
        </dgm:presLayoutVars>
      </dgm:prSet>
      <dgm:spPr/>
    </dgm:pt>
    <dgm:pt modelId="{05E05C99-C704-48B9-9F47-DFEC48B76121}" type="pres">
      <dgm:prSet presAssocID="{3163C8B2-F4F1-4040-8784-B517C8A85327}" presName="childComposite" presStyleCnt="0">
        <dgm:presLayoutVars>
          <dgm:chMax val="0"/>
          <dgm:chPref val="0"/>
        </dgm:presLayoutVars>
      </dgm:prSet>
      <dgm:spPr/>
    </dgm:pt>
    <dgm:pt modelId="{8251EB6A-317D-4575-8CC6-A35143F9C379}" type="pres">
      <dgm:prSet presAssocID="{3163C8B2-F4F1-4040-8784-B517C8A85327}" presName="Image" presStyleLbl="node1" presStyleIdx="0" presStyleCnt="3" custLinFactNeighborY="-3000"/>
      <dgm:spPr>
        <a:solidFill>
          <a:schemeClr val="accent4">
            <a:lumMod val="60000"/>
            <a:lumOff val="40000"/>
          </a:schemeClr>
        </a:solidFill>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F4042B2-B3D8-4EEE-854D-543E75839603}" type="pres">
      <dgm:prSet presAssocID="{3163C8B2-F4F1-4040-8784-B517C8A85327}" presName="childText" presStyleLbl="lnNode1" presStyleIdx="0" presStyleCnt="3">
        <dgm:presLayoutVars>
          <dgm:chMax val="0"/>
          <dgm:chPref val="0"/>
          <dgm:bulletEnabled val="1"/>
        </dgm:presLayoutVars>
      </dgm:prSet>
      <dgm:spPr/>
    </dgm:pt>
    <dgm:pt modelId="{E01783E3-BB56-4FDD-AB1B-4AA2D2147FE0}" type="pres">
      <dgm:prSet presAssocID="{23233DCE-D654-4E04-9021-FB28548EBF8C}" presName="childComposite" presStyleCnt="0">
        <dgm:presLayoutVars>
          <dgm:chMax val="0"/>
          <dgm:chPref val="0"/>
        </dgm:presLayoutVars>
      </dgm:prSet>
      <dgm:spPr/>
    </dgm:pt>
    <dgm:pt modelId="{877626B5-986D-467D-930A-8E7BD86D2782}" type="pres">
      <dgm:prSet presAssocID="{23233DCE-D654-4E04-9021-FB28548EBF8C}" presName="Image" presStyleLbl="node1" presStyleIdx="1" presStyleCnt="3"/>
      <dgm:spPr>
        <a:solidFill>
          <a:schemeClr val="accent4">
            <a:lumMod val="60000"/>
            <a:lumOff val="40000"/>
          </a:schemeClr>
        </a:solidFill>
      </dgm:spPr>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B030FF8-D2FF-4E3C-9B4E-050E5C744C99}" type="pres">
      <dgm:prSet presAssocID="{23233DCE-D654-4E04-9021-FB28548EBF8C}" presName="childText" presStyleLbl="lnNode1" presStyleIdx="1" presStyleCnt="3">
        <dgm:presLayoutVars>
          <dgm:chMax val="0"/>
          <dgm:chPref val="0"/>
          <dgm:bulletEnabled val="1"/>
        </dgm:presLayoutVars>
      </dgm:prSet>
      <dgm:spPr/>
    </dgm:pt>
    <dgm:pt modelId="{2148DD82-269F-447D-9A7C-020F0859B8DE}" type="pres">
      <dgm:prSet presAssocID="{D956A023-B295-4F04-87D0-6AEBD857599F}" presName="childComposite" presStyleCnt="0">
        <dgm:presLayoutVars>
          <dgm:chMax val="0"/>
          <dgm:chPref val="0"/>
        </dgm:presLayoutVars>
      </dgm:prSet>
      <dgm:spPr/>
    </dgm:pt>
    <dgm:pt modelId="{7F451F5E-322B-42C7-A938-5460B4D5DBA9}" type="pres">
      <dgm:prSet presAssocID="{D956A023-B295-4F04-87D0-6AEBD857599F}" presName="Image" presStyleLbl="node1" presStyleIdx="2" presStyleCnt="3"/>
      <dgm:spPr>
        <a:solidFill>
          <a:schemeClr val="accent4">
            <a:lumMod val="60000"/>
            <a:lumOff val="40000"/>
          </a:schemeClr>
        </a:solid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37575EF-4A51-44BE-BB86-BED1DA11BCB6}" type="pres">
      <dgm:prSet presAssocID="{D956A023-B295-4F04-87D0-6AEBD857599F}" presName="childText" presStyleLbl="lnNode1" presStyleIdx="2" presStyleCnt="3">
        <dgm:presLayoutVars>
          <dgm:chMax val="0"/>
          <dgm:chPref val="0"/>
          <dgm:bulletEnabled val="1"/>
        </dgm:presLayoutVars>
      </dgm:prSet>
      <dgm:spPr/>
    </dgm:pt>
  </dgm:ptLst>
  <dgm:cxnLst>
    <dgm:cxn modelId="{3C051804-E736-40E2-9246-EBC278C26789}" type="presOf" srcId="{3163C8B2-F4F1-4040-8784-B517C8A85327}" destId="{FF4042B2-B3D8-4EEE-854D-543E75839603}" srcOrd="0" destOrd="0" presId="urn:microsoft.com/office/officeart/2008/layout/PictureAccentList"/>
    <dgm:cxn modelId="{0FD8F13B-293E-4891-96D4-703E5A8C16A2}" type="presOf" srcId="{D956A023-B295-4F04-87D0-6AEBD857599F}" destId="{537575EF-4A51-44BE-BB86-BED1DA11BCB6}" srcOrd="0" destOrd="0" presId="urn:microsoft.com/office/officeart/2008/layout/PictureAccentList"/>
    <dgm:cxn modelId="{FF576873-0E9F-4151-A4A6-794E3DCEF426}" srcId="{7858D3F6-0BFF-44DB-AF01-5135618888C1}" destId="{D956A023-B295-4F04-87D0-6AEBD857599F}" srcOrd="2" destOrd="0" parTransId="{6EC97972-6BFA-4962-B78B-06DD380EAD51}" sibTransId="{A1A92E3F-89F4-4D3D-8B7B-A74E324E2FBA}"/>
    <dgm:cxn modelId="{AD6B9859-EB56-411A-847E-633C58595E6E}" type="presOf" srcId="{23233DCE-D654-4E04-9021-FB28548EBF8C}" destId="{FB030FF8-D2FF-4E3C-9B4E-050E5C744C99}" srcOrd="0" destOrd="0" presId="urn:microsoft.com/office/officeart/2008/layout/PictureAccentList"/>
    <dgm:cxn modelId="{177AAC79-F2EA-4179-8F61-60A67E0838A9}" srcId="{7858D3F6-0BFF-44DB-AF01-5135618888C1}" destId="{23233DCE-D654-4E04-9021-FB28548EBF8C}" srcOrd="1" destOrd="0" parTransId="{056345D7-B6DA-4441-930B-F40E216DEA5B}" sibTransId="{4E95D0FA-0506-4600-AB13-FEF45C8EED5C}"/>
    <dgm:cxn modelId="{1815B482-3380-4CFB-8581-96BA1B25A100}" srcId="{7858D3F6-0BFF-44DB-AF01-5135618888C1}" destId="{3163C8B2-F4F1-4040-8784-B517C8A85327}" srcOrd="0" destOrd="0" parTransId="{4C14ED0F-4CC9-47D2-90F5-444755CE47A3}" sibTransId="{4C1F1BD9-F39A-4670-BDDE-1136E0A8E5D1}"/>
    <dgm:cxn modelId="{937C0AAD-7BA0-49F8-AD0E-08CD9EC847C6}" type="presOf" srcId="{D23849B9-CE35-4D6F-A533-D1043691CE8C}" destId="{C6D33974-3D71-4376-B78E-0E4C8A127CED}" srcOrd="0" destOrd="0" presId="urn:microsoft.com/office/officeart/2008/layout/PictureAccentList"/>
    <dgm:cxn modelId="{F9192DD8-E3F1-4565-ABCF-5DBB41FAA5FB}" type="presOf" srcId="{7858D3F6-0BFF-44DB-AF01-5135618888C1}" destId="{71F6CDB7-2FA6-41CB-83E1-08A5589E6A6F}" srcOrd="0" destOrd="0" presId="urn:microsoft.com/office/officeart/2008/layout/PictureAccentList"/>
    <dgm:cxn modelId="{A574C5EE-5578-41D0-985A-04EAF315082E}" srcId="{D23849B9-CE35-4D6F-A533-D1043691CE8C}" destId="{7858D3F6-0BFF-44DB-AF01-5135618888C1}" srcOrd="0" destOrd="0" parTransId="{5EDAC39D-8538-4BC5-AE41-DA6D05FA754C}" sibTransId="{3AD00FA2-9AE2-49B5-AD52-8FEF9D6842BC}"/>
    <dgm:cxn modelId="{3F967C89-40B8-4E2B-9FD8-BFBD27C966E0}" type="presParOf" srcId="{C6D33974-3D71-4376-B78E-0E4C8A127CED}" destId="{B91FCAE1-CAA8-4C1A-BE14-2B43A6BCDCE6}" srcOrd="0" destOrd="0" presId="urn:microsoft.com/office/officeart/2008/layout/PictureAccentList"/>
    <dgm:cxn modelId="{D33E8260-D8A6-412C-AB78-AFBA3C1E81E5}" type="presParOf" srcId="{B91FCAE1-CAA8-4C1A-BE14-2B43A6BCDCE6}" destId="{AF134362-88FE-4C79-A2E7-76EE2D43CC22}" srcOrd="0" destOrd="0" presId="urn:microsoft.com/office/officeart/2008/layout/PictureAccentList"/>
    <dgm:cxn modelId="{82ABBEE6-A297-4726-8904-4EACFF5401EA}" type="presParOf" srcId="{AF134362-88FE-4C79-A2E7-76EE2D43CC22}" destId="{71F6CDB7-2FA6-41CB-83E1-08A5589E6A6F}" srcOrd="0" destOrd="0" presId="urn:microsoft.com/office/officeart/2008/layout/PictureAccentList"/>
    <dgm:cxn modelId="{7AE329E1-0A8D-413C-95DB-92A1EC57039C}" type="presParOf" srcId="{B91FCAE1-CAA8-4C1A-BE14-2B43A6BCDCE6}" destId="{B567465F-1707-4A72-972F-F6D39BBE9474}" srcOrd="1" destOrd="0" presId="urn:microsoft.com/office/officeart/2008/layout/PictureAccentList"/>
    <dgm:cxn modelId="{26751AA6-FA13-4144-9D00-57E18B0CF992}" type="presParOf" srcId="{B567465F-1707-4A72-972F-F6D39BBE9474}" destId="{05E05C99-C704-48B9-9F47-DFEC48B76121}" srcOrd="0" destOrd="0" presId="urn:microsoft.com/office/officeart/2008/layout/PictureAccentList"/>
    <dgm:cxn modelId="{EB2ECD51-B6F6-4A6D-9A5A-CD03D30C6664}" type="presParOf" srcId="{05E05C99-C704-48B9-9F47-DFEC48B76121}" destId="{8251EB6A-317D-4575-8CC6-A35143F9C379}" srcOrd="0" destOrd="0" presId="urn:microsoft.com/office/officeart/2008/layout/PictureAccentList"/>
    <dgm:cxn modelId="{D4222A58-BA03-4E8D-A4CD-E6AE861B2165}" type="presParOf" srcId="{05E05C99-C704-48B9-9F47-DFEC48B76121}" destId="{FF4042B2-B3D8-4EEE-854D-543E75839603}" srcOrd="1" destOrd="0" presId="urn:microsoft.com/office/officeart/2008/layout/PictureAccentList"/>
    <dgm:cxn modelId="{D8322A20-F6D5-4087-B80F-4D621CB3DE22}" type="presParOf" srcId="{B567465F-1707-4A72-972F-F6D39BBE9474}" destId="{E01783E3-BB56-4FDD-AB1B-4AA2D2147FE0}" srcOrd="1" destOrd="0" presId="urn:microsoft.com/office/officeart/2008/layout/PictureAccentList"/>
    <dgm:cxn modelId="{3D01C711-29CE-4F9D-BAF9-0BA9099812A6}" type="presParOf" srcId="{E01783E3-BB56-4FDD-AB1B-4AA2D2147FE0}" destId="{877626B5-986D-467D-930A-8E7BD86D2782}" srcOrd="0" destOrd="0" presId="urn:microsoft.com/office/officeart/2008/layout/PictureAccentList"/>
    <dgm:cxn modelId="{3545B202-601D-425B-8978-D2827658E679}" type="presParOf" srcId="{E01783E3-BB56-4FDD-AB1B-4AA2D2147FE0}" destId="{FB030FF8-D2FF-4E3C-9B4E-050E5C744C99}" srcOrd="1" destOrd="0" presId="urn:microsoft.com/office/officeart/2008/layout/PictureAccentList"/>
    <dgm:cxn modelId="{52BC6B3C-0D41-4405-AA15-EE3AF687711F}" type="presParOf" srcId="{B567465F-1707-4A72-972F-F6D39BBE9474}" destId="{2148DD82-269F-447D-9A7C-020F0859B8DE}" srcOrd="2" destOrd="0" presId="urn:microsoft.com/office/officeart/2008/layout/PictureAccentList"/>
    <dgm:cxn modelId="{F7D4AAB5-6911-43C3-B08D-A992298E285F}" type="presParOf" srcId="{2148DD82-269F-447D-9A7C-020F0859B8DE}" destId="{7F451F5E-322B-42C7-A938-5460B4D5DBA9}" srcOrd="0" destOrd="0" presId="urn:microsoft.com/office/officeart/2008/layout/PictureAccentList"/>
    <dgm:cxn modelId="{9800999E-4CBD-4B9E-BB17-BE37F52629A8}" type="presParOf" srcId="{2148DD82-269F-447D-9A7C-020F0859B8DE}" destId="{537575EF-4A51-44BE-BB86-BED1DA11BCB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6_2" csCatId="accent6" phldr="1"/>
      <dgm:spPr/>
    </dgm:pt>
    <dgm:pt modelId="{2F8F817C-C9CE-4018-807D-FED5DBD20BED}">
      <dgm:prSet phldrT="[Texte]"/>
      <dgm:spPr>
        <a:solidFill>
          <a:srgbClr val="409072"/>
        </a:solidFill>
      </dgm:spPr>
      <dgm:t>
        <a:bodyPr/>
        <a:lstStyle/>
        <a:p>
          <a:pPr algn="just"/>
          <a:r>
            <a:rPr lang="fr-FR" b="0" i="0" u="none" dirty="0"/>
            <a:t>L’organisation assure les mesures, la collecte et la validation de données efficaces et efficientes afin d’améliorer ses performances. </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C1F9E224-995D-40B4-91D4-05CC04A8E6D3}">
      <dgm:prSet phldrT="[Texte]"/>
      <dgm:spPr>
        <a:solidFill>
          <a:srgbClr val="409072"/>
        </a:solidFill>
      </dgm:spPr>
      <dgm:t>
        <a:bodyPr/>
        <a:lstStyle/>
        <a:p>
          <a:pPr algn="just"/>
          <a:r>
            <a:rPr lang="fr-FR" b="0" i="0" u="none" dirty="0"/>
            <a:t>L’organisation à l’origine du projet conserve une </a:t>
          </a:r>
          <a:r>
            <a:rPr lang="fr-FR" b="0" i="0" u="sng" dirty="0"/>
            <a:t>liste</a:t>
          </a:r>
          <a:r>
            <a:rPr lang="fr-FR" b="0" i="0" u="none" dirty="0"/>
            <a:t> de tous les risques significatifs gérés dans ses projets.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rgbClr val="409072"/>
        </a:solidFill>
      </dgm:spPr>
      <dgm:t>
        <a:bodyPr/>
        <a:lstStyle/>
        <a:p>
          <a:pPr algn="just"/>
          <a:r>
            <a:rPr lang="fr-FR" b="0" i="0" u="none" dirty="0"/>
            <a:t>L’organisation à l’origine du projet assure que les informations pertinentes sont utilisées pour d’autres projets lui appartenant.</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rgbClr val="409072"/>
        </a:solidFill>
      </dgm:spPr>
      <dgm:t>
        <a:bodyPr/>
        <a:lstStyle/>
        <a:p>
          <a:pPr algn="just"/>
          <a:r>
            <a:rPr lang="fr-FR" b="0" i="0" u="none" dirty="0"/>
            <a:t>Juste avant de clore le projet, l’organisation à l’origine du projet réalise des revues des résultats du projet en faisant ressortir l’expérience pouvant être exploitée pour d’autres projets. Il convient que les résultats des revues soient conservés sous forme </a:t>
          </a:r>
          <a:r>
            <a:rPr lang="fr-FR" b="0" i="0" u="sng" dirty="0"/>
            <a:t>d’informations documentées</a:t>
          </a:r>
          <a:r>
            <a:rPr lang="fr-FR" b="0" i="0" u="none" dirty="0"/>
            <a:t>.</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FE849EE4-116A-4FCC-A6E6-931902F4676B}">
      <dgm:prSet phldrT="[Texte]"/>
      <dgm:spPr>
        <a:solidFill>
          <a:srgbClr val="409072"/>
        </a:solidFill>
      </dgm:spPr>
      <dgm:t>
        <a:bodyPr/>
        <a:lstStyle/>
        <a:p>
          <a:pPr algn="just"/>
          <a:r>
            <a:rPr lang="fr-FR" b="0" i="0" u="none" dirty="0"/>
            <a:t>L’organisation en charge du projet conçoit un système de gestion des informations du projet afin de mettre en œuvre les exigences spécifiées en matière d’enseignements tirés du projet par l’organisme à l’origine du projet.</a:t>
          </a:r>
          <a:endParaRPr lang="fr-FR" dirty="0"/>
        </a:p>
      </dgm:t>
    </dgm:pt>
    <dgm:pt modelId="{F13F6F8F-06B1-4016-8398-BE3692F41C4F}" type="parTrans" cxnId="{699772A7-B5FB-4EFC-9BEA-73C3ADE2487E}">
      <dgm:prSet/>
      <dgm:spPr/>
      <dgm:t>
        <a:bodyPr/>
        <a:lstStyle/>
        <a:p>
          <a:endParaRPr lang="fr-FR"/>
        </a:p>
      </dgm:t>
    </dgm:pt>
    <dgm:pt modelId="{F3AB07D7-24C4-423B-A7BB-DB4294294502}" type="sibTrans" cxnId="{699772A7-B5FB-4EFC-9BEA-73C3ADE2487E}">
      <dgm:prSet/>
      <dgm:spPr/>
      <dgm:t>
        <a:bodyPr/>
        <a:lstStyle/>
        <a:p>
          <a:endParaRPr lang="fr-FR"/>
        </a:p>
      </dgm:t>
    </dgm:pt>
    <dgm:pt modelId="{4B3BE9E5-166F-49E9-BD82-E58A3E6C758F}">
      <dgm:prSet phldrT="[Texte]"/>
      <dgm:spPr>
        <a:solidFill>
          <a:srgbClr val="409072"/>
        </a:solidFill>
      </dgm:spPr>
      <dgm:t>
        <a:bodyPr/>
        <a:lstStyle/>
        <a:p>
          <a:pPr algn="just"/>
          <a:r>
            <a:rPr lang="fr-FR" b="0" i="0" u="none" dirty="0"/>
            <a:t>L'organisation améliore en continu la pertinence, l'adéquation et l'efficacité de son système de management.</a:t>
          </a:r>
          <a:endParaRPr lang="fr-FR" dirty="0"/>
        </a:p>
      </dgm:t>
    </dgm:pt>
    <dgm:pt modelId="{4CC3A6D0-8143-4C1B-B77E-0810F2CE465E}" type="parTrans" cxnId="{C1B95A01-BE5B-49BF-9CE7-899B0F6F1DEC}">
      <dgm:prSet/>
      <dgm:spPr/>
      <dgm:t>
        <a:bodyPr/>
        <a:lstStyle/>
        <a:p>
          <a:endParaRPr lang="fr-FR"/>
        </a:p>
      </dgm:t>
    </dgm:pt>
    <dgm:pt modelId="{761563A2-CE24-4950-899E-6E4203489274}" type="sibTrans" cxnId="{C1B95A01-BE5B-49BF-9CE7-899B0F6F1DEC}">
      <dgm:prSet/>
      <dgm:spPr/>
      <dgm:t>
        <a:bodyPr/>
        <a:lstStyle/>
        <a:p>
          <a:endParaRPr lang="fr-FR"/>
        </a:p>
      </dgm:t>
    </dgm:pt>
    <dgm:pt modelId="{068EED6F-235B-4A55-BAF4-1BCC26F1EF4F}">
      <dgm:prSet phldrT="[Texte]"/>
      <dgm:spPr>
        <a:solidFill>
          <a:srgbClr val="409072"/>
        </a:solidFill>
      </dgm:spPr>
      <dgm:t>
        <a:bodyPr/>
        <a:lstStyle/>
        <a:p>
          <a:pPr algn="just"/>
          <a:r>
            <a:rPr lang="fr-FR" b="0" i="0" u="none"/>
            <a:t>L'organisation détermine s'il existe des besoins ou des opportunités à considérer dans le cadre de l'amélioration continue, en prenant en compte les résultats d'analyse et d'évaluation et les bilans des revues de direction.</a:t>
          </a:r>
          <a:endParaRPr lang="fr-FR" dirty="0"/>
        </a:p>
      </dgm:t>
    </dgm:pt>
    <dgm:pt modelId="{72A17801-5CE9-487F-896E-C4A866766D44}" type="parTrans" cxnId="{00FDAE05-2DB6-4606-A077-43B0606DC97A}">
      <dgm:prSet/>
      <dgm:spPr/>
      <dgm:t>
        <a:bodyPr/>
        <a:lstStyle/>
        <a:p>
          <a:endParaRPr lang="fr-FR"/>
        </a:p>
      </dgm:t>
    </dgm:pt>
    <dgm:pt modelId="{C5F95C9D-BE7F-4E0D-91B4-3B778C952142}" type="sibTrans" cxnId="{00FDAE05-2DB6-4606-A077-43B0606DC97A}">
      <dgm:prSet/>
      <dgm:spPr/>
      <dgm:t>
        <a:bodyPr/>
        <a:lstStyle/>
        <a:p>
          <a:endParaRPr lang="fr-FR"/>
        </a:p>
      </dgm:t>
    </dgm:pt>
    <dgm:pt modelId="{C2A75300-26FF-4206-93F2-6BD75EC4E82E}">
      <dgm:prSet phldrT="[Texte]"/>
      <dgm:spPr>
        <a:solidFill>
          <a:srgbClr val="409072"/>
        </a:solidFill>
      </dgm:spPr>
      <dgm:t>
        <a:bodyPr/>
        <a:lstStyle/>
        <a:p>
          <a:r>
            <a:rPr lang="fr-FR" b="0" i="0" u="none" dirty="0"/>
            <a:t>L’organisation établit, met en œuvre, évalue et améliore continuellement son système de management de projet et détermine les processus nécessaires associés en prenant en compte l’ensemble des éléments relatifs à ce dernier (</a:t>
          </a:r>
          <a:r>
            <a:rPr lang="fr-FR" b="0" i="0" u="sng" dirty="0"/>
            <a:t>informations documentées</a:t>
          </a:r>
          <a:r>
            <a:rPr lang="fr-FR" b="0" i="0" u="none" dirty="0"/>
            <a:t>).</a:t>
          </a:r>
          <a:endParaRPr lang="fr-FR" dirty="0"/>
        </a:p>
      </dgm:t>
    </dgm:pt>
    <dgm:pt modelId="{5A2243A0-0944-4863-A6FF-F4CE30AC94AC}" type="parTrans" cxnId="{10601C65-89CF-4E81-8728-C2191A64D42D}">
      <dgm:prSet/>
      <dgm:spPr/>
      <dgm:t>
        <a:bodyPr/>
        <a:lstStyle/>
        <a:p>
          <a:endParaRPr lang="fr-FR"/>
        </a:p>
      </dgm:t>
    </dgm:pt>
    <dgm:pt modelId="{B3CDC4F9-2D8A-4D46-80D6-E6C63E20E742}" type="sibTrans" cxnId="{10601C65-89CF-4E81-8728-C2191A64D42D}">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0" presStyleCnt="8"/>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44724EBE-BBB6-4289-B9C4-04181441AB38}" type="pres">
      <dgm:prSet presAssocID="{2F8F817C-C9CE-4018-807D-FED5DBD20BED}" presName="txShp" presStyleLbl="node1" presStyleIdx="0" presStyleCnt="8">
        <dgm:presLayoutVars>
          <dgm:bulletEnabled val="1"/>
        </dgm:presLayoutVars>
      </dgm:prSet>
      <dgm:spPr/>
    </dgm:pt>
    <dgm:pt modelId="{8B66F3B6-59E6-465C-BF45-CD274E19F206}" type="pres">
      <dgm:prSet presAssocID="{65D0CC2F-DF5E-45A2-9409-C78779E48511}"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1" presStyleCnt="8"/>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50339D60-E1D3-4B10-8930-D0C0D588073E}" type="pres">
      <dgm:prSet presAssocID="{C1F9E224-995D-40B4-91D4-05CC04A8E6D3}" presName="txShp" presStyleLbl="node1" presStyleIdx="1" presStyleCnt="8">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2" presStyleCnt="8"/>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5F583161-7DF7-4484-A96B-4B67B0789BCE}" type="pres">
      <dgm:prSet presAssocID="{061E2F3A-73DB-49AB-A41D-D58123DB1E43}" presName="txShp" presStyleLbl="node1" presStyleIdx="2" presStyleCnt="8">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3" presStyleCnt="8"/>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22229EE4-FC02-42D9-AE1F-710CB4AA3DBE}" type="pres">
      <dgm:prSet presAssocID="{0A0F392E-CB88-4DE2-98B1-A7F87AC36A74}" presName="txShp" presStyleLbl="node1" presStyleIdx="3" presStyleCnt="8">
        <dgm:presLayoutVars>
          <dgm:bulletEnabled val="1"/>
        </dgm:presLayoutVars>
      </dgm:prSet>
      <dgm:spPr/>
    </dgm:pt>
    <dgm:pt modelId="{6CD29FA1-27FC-4EE8-8022-1BD101BFB008}" type="pres">
      <dgm:prSet presAssocID="{60F2FC14-E3CE-426C-8E2A-75281FC0F8C5}" presName="spacing" presStyleCnt="0"/>
      <dgm:spPr/>
    </dgm:pt>
    <dgm:pt modelId="{3142283E-1FEA-47B4-B2BC-707306FB801E}" type="pres">
      <dgm:prSet presAssocID="{FE849EE4-116A-4FCC-A6E6-931902F4676B}" presName="composite" presStyleCnt="0"/>
      <dgm:spPr/>
    </dgm:pt>
    <dgm:pt modelId="{BE146A32-7252-4056-B615-1A65A21BDB1D}" type="pres">
      <dgm:prSet presAssocID="{FE849EE4-116A-4FCC-A6E6-931902F4676B}" presName="imgShp" presStyleLbl="fgImgPlace1" presStyleIdx="4" presStyleCnt="8"/>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4A6C7932-DD39-42F5-BD88-4166EC4AF5D6}" type="pres">
      <dgm:prSet presAssocID="{FE849EE4-116A-4FCC-A6E6-931902F4676B}" presName="txShp" presStyleLbl="node1" presStyleIdx="4" presStyleCnt="8">
        <dgm:presLayoutVars>
          <dgm:bulletEnabled val="1"/>
        </dgm:presLayoutVars>
      </dgm:prSet>
      <dgm:spPr/>
    </dgm:pt>
    <dgm:pt modelId="{73C1BB9B-46F0-43A5-A831-E5DB2E1935D9}" type="pres">
      <dgm:prSet presAssocID="{F3AB07D7-24C4-423B-A7BB-DB4294294502}" presName="spacing" presStyleCnt="0"/>
      <dgm:spPr/>
    </dgm:pt>
    <dgm:pt modelId="{35B1AF7B-4EEE-4DC2-8400-8976CE9E92CD}" type="pres">
      <dgm:prSet presAssocID="{4B3BE9E5-166F-49E9-BD82-E58A3E6C758F}" presName="composite" presStyleCnt="0"/>
      <dgm:spPr/>
    </dgm:pt>
    <dgm:pt modelId="{F7FD8D22-7DA6-4516-B5D2-4376B9004CBB}" type="pres">
      <dgm:prSet presAssocID="{4B3BE9E5-166F-49E9-BD82-E58A3E6C758F}" presName="imgShp" presStyleLbl="fgImgPlace1" presStyleIdx="5" presStyleCnt="8"/>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dgm:spPr>
    </dgm:pt>
    <dgm:pt modelId="{D89C6808-E721-4BC8-B8EF-DBB7F224970C}" type="pres">
      <dgm:prSet presAssocID="{4B3BE9E5-166F-49E9-BD82-E58A3E6C758F}" presName="txShp" presStyleLbl="node1" presStyleIdx="5" presStyleCnt="8">
        <dgm:presLayoutVars>
          <dgm:bulletEnabled val="1"/>
        </dgm:presLayoutVars>
      </dgm:prSet>
      <dgm:spPr/>
    </dgm:pt>
    <dgm:pt modelId="{F305745F-E621-4995-8815-561B15BB4E6F}" type="pres">
      <dgm:prSet presAssocID="{761563A2-CE24-4950-899E-6E4203489274}" presName="spacing" presStyleCnt="0"/>
      <dgm:spPr/>
    </dgm:pt>
    <dgm:pt modelId="{F10AF486-6168-4C4C-A5DD-3BDDFDA5B7A2}" type="pres">
      <dgm:prSet presAssocID="{068EED6F-235B-4A55-BAF4-1BCC26F1EF4F}" presName="composite" presStyleCnt="0"/>
      <dgm:spPr/>
    </dgm:pt>
    <dgm:pt modelId="{4CE57C58-1F01-46DB-9691-66B7D25E6294}" type="pres">
      <dgm:prSet presAssocID="{068EED6F-235B-4A55-BAF4-1BCC26F1EF4F}" presName="imgShp" presStyleLbl="fgImgPlace1" presStyleIdx="6" presStyleCnt="8"/>
      <dgm:spPr>
        <a:gradFill flip="none" rotWithShape="0">
          <a:gsLst>
            <a:gs pos="0">
              <a:srgbClr val="409072">
                <a:tint val="66000"/>
                <a:satMod val="160000"/>
              </a:srgbClr>
            </a:gs>
            <a:gs pos="50000">
              <a:srgbClr val="409072">
                <a:tint val="44500"/>
                <a:satMod val="160000"/>
              </a:srgbClr>
            </a:gs>
            <a:gs pos="100000">
              <a:srgbClr val="409072">
                <a:tint val="23500"/>
                <a:satMod val="160000"/>
              </a:srgbClr>
            </a:gs>
          </a:gsLst>
          <a:lin ang="2700000" scaled="1"/>
          <a:tileRect/>
        </a:gradFill>
      </dgm:spPr>
    </dgm:pt>
    <dgm:pt modelId="{A6D20114-5E9D-412A-9DE3-56B7834D3363}" type="pres">
      <dgm:prSet presAssocID="{068EED6F-235B-4A55-BAF4-1BCC26F1EF4F}" presName="txShp" presStyleLbl="node1" presStyleIdx="6" presStyleCnt="8">
        <dgm:presLayoutVars>
          <dgm:bulletEnabled val="1"/>
        </dgm:presLayoutVars>
      </dgm:prSet>
      <dgm:spPr/>
    </dgm:pt>
    <dgm:pt modelId="{2B117AC5-6F36-484B-AF3B-4D733DBBB07A}" type="pres">
      <dgm:prSet presAssocID="{C5F95C9D-BE7F-4E0D-91B4-3B778C952142}" presName="spacing" presStyleCnt="0"/>
      <dgm:spPr/>
    </dgm:pt>
    <dgm:pt modelId="{92F00C66-60DE-4646-8AB1-4DC10F6FCE63}" type="pres">
      <dgm:prSet presAssocID="{C2A75300-26FF-4206-93F2-6BD75EC4E82E}" presName="composite" presStyleCnt="0"/>
      <dgm:spPr/>
    </dgm:pt>
    <dgm:pt modelId="{AF14A585-9E13-4940-BCB9-EDC91C107D80}" type="pres">
      <dgm:prSet presAssocID="{C2A75300-26FF-4206-93F2-6BD75EC4E82E}" presName="imgShp" presStyleLbl="fgImgPlace1" presStyleIdx="7" presStyleCnt="8"/>
      <dgm:spPr>
        <a:gradFill flip="none" rotWithShape="0">
          <a:gsLst>
            <a:gs pos="0">
              <a:srgbClr val="409072">
                <a:tint val="66000"/>
                <a:satMod val="160000"/>
              </a:srgbClr>
            </a:gs>
            <a:gs pos="50000">
              <a:srgbClr val="409072">
                <a:tint val="44500"/>
                <a:satMod val="160000"/>
              </a:srgbClr>
            </a:gs>
            <a:gs pos="100000">
              <a:srgbClr val="409072">
                <a:tint val="23500"/>
                <a:satMod val="160000"/>
              </a:srgbClr>
            </a:gs>
          </a:gsLst>
          <a:lin ang="2700000" scaled="1"/>
          <a:tileRect/>
        </a:gradFill>
      </dgm:spPr>
    </dgm:pt>
    <dgm:pt modelId="{E39C6167-872B-45F9-98AA-2A6276E8A442}" type="pres">
      <dgm:prSet presAssocID="{C2A75300-26FF-4206-93F2-6BD75EC4E82E}" presName="txShp" presStyleLbl="node1" presStyleIdx="7" presStyleCnt="8">
        <dgm:presLayoutVars>
          <dgm:bulletEnabled val="1"/>
        </dgm:presLayoutVars>
      </dgm:prSet>
      <dgm:spPr/>
    </dgm:pt>
  </dgm:ptLst>
  <dgm:cxnLst>
    <dgm:cxn modelId="{C1B95A01-BE5B-49BF-9CE7-899B0F6F1DEC}" srcId="{C680E6BD-61F0-4B94-84CD-889DA5EFB345}" destId="{4B3BE9E5-166F-49E9-BD82-E58A3E6C758F}" srcOrd="5" destOrd="0" parTransId="{4CC3A6D0-8143-4C1B-B77E-0810F2CE465E}" sibTransId="{761563A2-CE24-4950-899E-6E4203489274}"/>
    <dgm:cxn modelId="{3FF25B03-CBB3-4332-A0AD-16C5E2C439E9}" type="presOf" srcId="{061E2F3A-73DB-49AB-A41D-D58123DB1E43}" destId="{5F583161-7DF7-4484-A96B-4B67B0789BCE}" srcOrd="0" destOrd="0" presId="urn:microsoft.com/office/officeart/2005/8/layout/vList3"/>
    <dgm:cxn modelId="{00FDAE05-2DB6-4606-A077-43B0606DC97A}" srcId="{C680E6BD-61F0-4B94-84CD-889DA5EFB345}" destId="{068EED6F-235B-4A55-BAF4-1BCC26F1EF4F}" srcOrd="6" destOrd="0" parTransId="{72A17801-5CE9-487F-896E-C4A866766D44}" sibTransId="{C5F95C9D-BE7F-4E0D-91B4-3B778C952142}"/>
    <dgm:cxn modelId="{CE19B50D-D39E-432B-8E8C-02EB77B3F670}" srcId="{C680E6BD-61F0-4B94-84CD-889DA5EFB345}" destId="{0A0F392E-CB88-4DE2-98B1-A7F87AC36A74}" srcOrd="3" destOrd="0" parTransId="{A08D287F-3152-48FA-A81D-BAC80DF82B0E}" sibTransId="{60F2FC14-E3CE-426C-8E2A-75281FC0F8C5}"/>
    <dgm:cxn modelId="{81BDD93E-DF02-4D63-8D15-3414A57F3AC5}" type="presOf" srcId="{4B3BE9E5-166F-49E9-BD82-E58A3E6C758F}" destId="{D89C6808-E721-4BC8-B8EF-DBB7F224970C}" srcOrd="0" destOrd="0" presId="urn:microsoft.com/office/officeart/2005/8/layout/vList3"/>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1" destOrd="0" parTransId="{BC14A7E4-984C-4920-80F9-20190250F909}" sibTransId="{2492619C-9672-4A27-9AD4-C197E6E00060}"/>
    <dgm:cxn modelId="{16FF7E44-5558-443B-B18C-5006CC7CD4CF}" type="presOf" srcId="{068EED6F-235B-4A55-BAF4-1BCC26F1EF4F}" destId="{A6D20114-5E9D-412A-9DE3-56B7834D3363}" srcOrd="0" destOrd="0" presId="urn:microsoft.com/office/officeart/2005/8/layout/vList3"/>
    <dgm:cxn modelId="{C2909C64-9E86-4B4E-B7F2-2A09CE744AE9}" type="presOf" srcId="{C2A75300-26FF-4206-93F2-6BD75EC4E82E}" destId="{E39C6167-872B-45F9-98AA-2A6276E8A442}" srcOrd="0" destOrd="0" presId="urn:microsoft.com/office/officeart/2005/8/layout/vList3"/>
    <dgm:cxn modelId="{10601C65-89CF-4E81-8728-C2191A64D42D}" srcId="{C680E6BD-61F0-4B94-84CD-889DA5EFB345}" destId="{C2A75300-26FF-4206-93F2-6BD75EC4E82E}" srcOrd="7" destOrd="0" parTransId="{5A2243A0-0944-4863-A6FF-F4CE30AC94AC}" sibTransId="{B3CDC4F9-2D8A-4D46-80D6-E6C63E20E742}"/>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2" destOrd="0" parTransId="{36F8584D-5801-470E-A5EB-0707C879A811}" sibTransId="{2132D2D3-3914-4596-9EE7-491F4E04FAA3}"/>
    <dgm:cxn modelId="{5E2C627E-C2F7-4704-93EC-BE0277320FBC}" type="presOf" srcId="{FE849EE4-116A-4FCC-A6E6-931902F4676B}" destId="{4A6C7932-DD39-42F5-BD88-4166EC4AF5D6}" srcOrd="0" destOrd="0" presId="urn:microsoft.com/office/officeart/2005/8/layout/vList3"/>
    <dgm:cxn modelId="{699772A7-B5FB-4EFC-9BEA-73C3ADE2487E}" srcId="{C680E6BD-61F0-4B94-84CD-889DA5EFB345}" destId="{FE849EE4-116A-4FCC-A6E6-931902F4676B}" srcOrd="4" destOrd="0" parTransId="{F13F6F8F-06B1-4016-8398-BE3692F41C4F}" sibTransId="{F3AB07D7-24C4-423B-A7BB-DB4294294502}"/>
    <dgm:cxn modelId="{E79AFAB4-617F-4585-922E-30948005B75B}" srcId="{C680E6BD-61F0-4B94-84CD-889DA5EFB345}" destId="{2F8F817C-C9CE-4018-807D-FED5DBD20BED}" srcOrd="0"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9F3C95D3-F986-4650-B0D0-A10664E1E44B}" type="presParOf" srcId="{E232C578-768C-4A42-974A-56057F6721E9}" destId="{ADF4FF5D-0CCA-4985-9711-404ECF3425C7}" srcOrd="0"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1" destOrd="0" presId="urn:microsoft.com/office/officeart/2005/8/layout/vList3"/>
    <dgm:cxn modelId="{9B86E762-6E7D-4772-986A-3524C16FE074}" type="presParOf" srcId="{E232C578-768C-4A42-974A-56057F6721E9}" destId="{3640901A-774E-45F7-94DB-F3BCA16B007F}" srcOrd="2"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3" destOrd="0" presId="urn:microsoft.com/office/officeart/2005/8/layout/vList3"/>
    <dgm:cxn modelId="{AE9E948F-CC17-4F3B-B0BE-BBC4022BD476}" type="presParOf" srcId="{E232C578-768C-4A42-974A-56057F6721E9}" destId="{6991E0AC-2DCC-4E18-BBD0-81A2A93589CB}" srcOrd="4"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5" destOrd="0" presId="urn:microsoft.com/office/officeart/2005/8/layout/vList3"/>
    <dgm:cxn modelId="{9488B2A0-9A3D-45ED-9054-2429BFA121D8}" type="presParOf" srcId="{E232C578-768C-4A42-974A-56057F6721E9}" destId="{6DDD18DE-D753-4B94-8DC6-03120FBE403C}" srcOrd="6"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 modelId="{2A49B2BD-1F89-4984-8918-60B277CC189E}" type="presParOf" srcId="{E232C578-768C-4A42-974A-56057F6721E9}" destId="{6CD29FA1-27FC-4EE8-8022-1BD101BFB008}" srcOrd="7" destOrd="0" presId="urn:microsoft.com/office/officeart/2005/8/layout/vList3"/>
    <dgm:cxn modelId="{9EC0959A-D619-47CF-9D20-5CC640B95AAB}" type="presParOf" srcId="{E232C578-768C-4A42-974A-56057F6721E9}" destId="{3142283E-1FEA-47B4-B2BC-707306FB801E}" srcOrd="8" destOrd="0" presId="urn:microsoft.com/office/officeart/2005/8/layout/vList3"/>
    <dgm:cxn modelId="{83304C04-3524-4AB8-B353-BCB58DA9F5AC}" type="presParOf" srcId="{3142283E-1FEA-47B4-B2BC-707306FB801E}" destId="{BE146A32-7252-4056-B615-1A65A21BDB1D}" srcOrd="0" destOrd="0" presId="urn:microsoft.com/office/officeart/2005/8/layout/vList3"/>
    <dgm:cxn modelId="{5614F32F-C746-4647-80BB-BA23AC35396F}" type="presParOf" srcId="{3142283E-1FEA-47B4-B2BC-707306FB801E}" destId="{4A6C7932-DD39-42F5-BD88-4166EC4AF5D6}" srcOrd="1" destOrd="0" presId="urn:microsoft.com/office/officeart/2005/8/layout/vList3"/>
    <dgm:cxn modelId="{F7B4C522-9970-4F66-8FCF-604F852C14F7}" type="presParOf" srcId="{E232C578-768C-4A42-974A-56057F6721E9}" destId="{73C1BB9B-46F0-43A5-A831-E5DB2E1935D9}" srcOrd="9" destOrd="0" presId="urn:microsoft.com/office/officeart/2005/8/layout/vList3"/>
    <dgm:cxn modelId="{1CFC6839-3B4F-4843-9AFE-B352FDD650B2}" type="presParOf" srcId="{E232C578-768C-4A42-974A-56057F6721E9}" destId="{35B1AF7B-4EEE-4DC2-8400-8976CE9E92CD}" srcOrd="10" destOrd="0" presId="urn:microsoft.com/office/officeart/2005/8/layout/vList3"/>
    <dgm:cxn modelId="{05F88A73-D5E3-4A77-917C-355C413EAF41}" type="presParOf" srcId="{35B1AF7B-4EEE-4DC2-8400-8976CE9E92CD}" destId="{F7FD8D22-7DA6-4516-B5D2-4376B9004CBB}" srcOrd="0" destOrd="0" presId="urn:microsoft.com/office/officeart/2005/8/layout/vList3"/>
    <dgm:cxn modelId="{968525A4-6073-4FA6-BB9D-BA3B89763C87}" type="presParOf" srcId="{35B1AF7B-4EEE-4DC2-8400-8976CE9E92CD}" destId="{D89C6808-E721-4BC8-B8EF-DBB7F224970C}" srcOrd="1" destOrd="0" presId="urn:microsoft.com/office/officeart/2005/8/layout/vList3"/>
    <dgm:cxn modelId="{1CD7FE95-976B-4923-99AB-A689F0A8776D}" type="presParOf" srcId="{E232C578-768C-4A42-974A-56057F6721E9}" destId="{F305745F-E621-4995-8815-561B15BB4E6F}" srcOrd="11" destOrd="0" presId="urn:microsoft.com/office/officeart/2005/8/layout/vList3"/>
    <dgm:cxn modelId="{168017B7-553F-47E3-890B-8C048148CE76}" type="presParOf" srcId="{E232C578-768C-4A42-974A-56057F6721E9}" destId="{F10AF486-6168-4C4C-A5DD-3BDDFDA5B7A2}" srcOrd="12" destOrd="0" presId="urn:microsoft.com/office/officeart/2005/8/layout/vList3"/>
    <dgm:cxn modelId="{6C9D8600-4F8E-4585-96F0-283E0A5AC12E}" type="presParOf" srcId="{F10AF486-6168-4C4C-A5DD-3BDDFDA5B7A2}" destId="{4CE57C58-1F01-46DB-9691-66B7D25E6294}" srcOrd="0" destOrd="0" presId="urn:microsoft.com/office/officeart/2005/8/layout/vList3"/>
    <dgm:cxn modelId="{6366F291-E57C-4E9F-AC23-767155BD81B9}" type="presParOf" srcId="{F10AF486-6168-4C4C-A5DD-3BDDFDA5B7A2}" destId="{A6D20114-5E9D-412A-9DE3-56B7834D3363}" srcOrd="1" destOrd="0" presId="urn:microsoft.com/office/officeart/2005/8/layout/vList3"/>
    <dgm:cxn modelId="{FD157D0D-57FB-4F37-B8D7-F8B852771D33}" type="presParOf" srcId="{E232C578-768C-4A42-974A-56057F6721E9}" destId="{2B117AC5-6F36-484B-AF3B-4D733DBBB07A}" srcOrd="13" destOrd="0" presId="urn:microsoft.com/office/officeart/2005/8/layout/vList3"/>
    <dgm:cxn modelId="{D3E5A705-29E0-4069-9426-A33C00442138}" type="presParOf" srcId="{E232C578-768C-4A42-974A-56057F6721E9}" destId="{92F00C66-60DE-4646-8AB1-4DC10F6FCE63}" srcOrd="14" destOrd="0" presId="urn:microsoft.com/office/officeart/2005/8/layout/vList3"/>
    <dgm:cxn modelId="{BA76EA0E-A659-41B8-B95E-1D5A110B978B}" type="presParOf" srcId="{92F00C66-60DE-4646-8AB1-4DC10F6FCE63}" destId="{AF14A585-9E13-4940-BCB9-EDC91C107D80}" srcOrd="0" destOrd="0" presId="urn:microsoft.com/office/officeart/2005/8/layout/vList3"/>
    <dgm:cxn modelId="{18924989-E837-4F6C-B891-323C902BD152}" type="presParOf" srcId="{92F00C66-60DE-4646-8AB1-4DC10F6FCE63}" destId="{E39C6167-872B-45F9-98AA-2A6276E8A4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925CEA8-438A-4125-A1D3-428515DE866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AA2D7077-EBEB-4416-94AD-D31B2B0433D4}">
      <dgm:prSet phldrT="[Texte]"/>
      <dgm:spPr>
        <a:solidFill>
          <a:schemeClr val="accent1">
            <a:lumMod val="60000"/>
            <a:lumOff val="40000"/>
          </a:schemeClr>
        </a:solidFill>
      </dgm:spPr>
      <dgm:t>
        <a:bodyPr/>
        <a:lstStyle/>
        <a:p>
          <a:pPr algn="l"/>
          <a:r>
            <a:rPr lang="fr-FR" b="1" dirty="0">
              <a:solidFill>
                <a:srgbClr val="C00000"/>
              </a:solidFill>
              <a:effectLst/>
            </a:rPr>
            <a:t>Doc 1 : Acteurs du projet</a:t>
          </a:r>
        </a:p>
      </dgm:t>
    </dgm:pt>
    <dgm:pt modelId="{8AACDA90-F26A-4268-ADD7-0D588E68EEC7}" type="parTrans" cxnId="{FB7FB58E-2BD2-4E66-9627-2CB5B3220D76}">
      <dgm:prSet/>
      <dgm:spPr/>
      <dgm:t>
        <a:bodyPr/>
        <a:lstStyle/>
        <a:p>
          <a:endParaRPr lang="fr-FR"/>
        </a:p>
      </dgm:t>
    </dgm:pt>
    <dgm:pt modelId="{914401B3-4670-4D33-A92F-F4BD68B36277}" type="sibTrans" cxnId="{FB7FB58E-2BD2-4E66-9627-2CB5B3220D76}">
      <dgm:prSet/>
      <dgm:spPr/>
      <dgm:t>
        <a:bodyPr/>
        <a:lstStyle/>
        <a:p>
          <a:endParaRPr lang="fr-FR"/>
        </a:p>
      </dgm:t>
    </dgm:pt>
    <dgm:pt modelId="{02F52785-9BD9-4915-BF60-B599CE65C3E9}">
      <dgm:prSet phldrT="[Texte]"/>
      <dgm:spPr>
        <a:solidFill>
          <a:schemeClr val="accent1">
            <a:lumMod val="60000"/>
            <a:lumOff val="40000"/>
          </a:schemeClr>
        </a:solidFill>
      </dgm:spPr>
      <dgm:t>
        <a:bodyPr/>
        <a:lstStyle/>
        <a:p>
          <a:pPr algn="l"/>
          <a:r>
            <a:rPr lang="fr-FR" b="0" i="0" u="none" dirty="0">
              <a:solidFill>
                <a:schemeClr val="tx1"/>
              </a:solidFill>
            </a:rPr>
            <a:t>Définition des acteurs du projet, de leurs responsabilités, de leur rôle et de leur autorité.</a:t>
          </a:r>
          <a:endParaRPr lang="fr-FR" dirty="0">
            <a:solidFill>
              <a:schemeClr val="tx1"/>
            </a:solidFill>
          </a:endParaRPr>
        </a:p>
      </dgm:t>
    </dgm:pt>
    <dgm:pt modelId="{FDE119A4-A2DF-48E0-8778-FE3AB325BEB9}" type="parTrans" cxnId="{4995C07D-07EA-4DFC-949F-9D0FF5594583}">
      <dgm:prSet/>
      <dgm:spPr/>
      <dgm:t>
        <a:bodyPr/>
        <a:lstStyle/>
        <a:p>
          <a:endParaRPr lang="fr-FR"/>
        </a:p>
      </dgm:t>
    </dgm:pt>
    <dgm:pt modelId="{7B883388-F81F-4778-88C1-FC266112B3B8}" type="sibTrans" cxnId="{4995C07D-07EA-4DFC-949F-9D0FF5594583}">
      <dgm:prSet/>
      <dgm:spPr/>
      <dgm:t>
        <a:bodyPr/>
        <a:lstStyle/>
        <a:p>
          <a:endParaRPr lang="fr-FR"/>
        </a:p>
      </dgm:t>
    </dgm:pt>
    <dgm:pt modelId="{7910701D-9E34-4E04-B6FE-EADBA9088E14}">
      <dgm:prSet phldrT="[Texte]"/>
      <dgm:spPr>
        <a:solidFill>
          <a:schemeClr val="accent1">
            <a:lumMod val="60000"/>
            <a:lumOff val="40000"/>
          </a:schemeClr>
        </a:solidFill>
      </dgm:spPr>
      <dgm:t>
        <a:bodyPr/>
        <a:lstStyle/>
        <a:p>
          <a:r>
            <a:rPr lang="fr-FR" b="1" dirty="0">
              <a:solidFill>
                <a:srgbClr val="C00000"/>
              </a:solidFill>
            </a:rPr>
            <a:t>Doc 2 : Charte du projet</a:t>
          </a:r>
        </a:p>
      </dgm:t>
    </dgm:pt>
    <dgm:pt modelId="{275F790E-04B5-42DB-8DF8-BE99E216CBFD}" type="parTrans" cxnId="{99455E8C-3A75-42E6-ADB4-36E4967F6D36}">
      <dgm:prSet/>
      <dgm:spPr/>
      <dgm:t>
        <a:bodyPr/>
        <a:lstStyle/>
        <a:p>
          <a:endParaRPr lang="fr-FR"/>
        </a:p>
      </dgm:t>
    </dgm:pt>
    <dgm:pt modelId="{77787EC0-AB20-4E67-9281-458F65C1801E}" type="sibTrans" cxnId="{99455E8C-3A75-42E6-ADB4-36E4967F6D36}">
      <dgm:prSet/>
      <dgm:spPr/>
      <dgm:t>
        <a:bodyPr/>
        <a:lstStyle/>
        <a:p>
          <a:endParaRPr lang="fr-FR"/>
        </a:p>
      </dgm:t>
    </dgm:pt>
    <dgm:pt modelId="{96F8B198-288F-44FF-93F7-3CDBED29FA6A}">
      <dgm:prSet phldrT="[Texte]"/>
      <dgm:spPr>
        <a:solidFill>
          <a:schemeClr val="accent1">
            <a:lumMod val="60000"/>
            <a:lumOff val="40000"/>
          </a:schemeClr>
        </a:solidFill>
      </dgm:spPr>
      <dgm:t>
        <a:bodyPr/>
        <a:lstStyle/>
        <a:p>
          <a:r>
            <a:rPr lang="fr-FR" b="0" i="0" u="none" dirty="0">
              <a:solidFill>
                <a:schemeClr val="tx1"/>
              </a:solidFill>
            </a:rPr>
            <a:t>Définition de la politique qualité du management de projet en lien avec la politique qualité de l'organisation (planification des audits etc.).</a:t>
          </a:r>
          <a:endParaRPr lang="fr-FR" dirty="0">
            <a:solidFill>
              <a:schemeClr val="tx1"/>
            </a:solidFill>
          </a:endParaRPr>
        </a:p>
      </dgm:t>
    </dgm:pt>
    <dgm:pt modelId="{EF714D18-DA69-49FB-A16E-4941E60ABA7E}" type="parTrans" cxnId="{C480876B-D064-4377-B5C1-8270BE87753E}">
      <dgm:prSet/>
      <dgm:spPr/>
      <dgm:t>
        <a:bodyPr/>
        <a:lstStyle/>
        <a:p>
          <a:endParaRPr lang="fr-FR"/>
        </a:p>
      </dgm:t>
    </dgm:pt>
    <dgm:pt modelId="{2178CBA8-D133-40B7-8480-804A6FBCBDBE}" type="sibTrans" cxnId="{C480876B-D064-4377-B5C1-8270BE87753E}">
      <dgm:prSet/>
      <dgm:spPr/>
      <dgm:t>
        <a:bodyPr/>
        <a:lstStyle/>
        <a:p>
          <a:endParaRPr lang="fr-FR"/>
        </a:p>
      </dgm:t>
    </dgm:pt>
    <dgm:pt modelId="{8F3152A5-B1D1-4135-8F2E-8F146AC80552}">
      <dgm:prSet phldrT="[Texte]"/>
      <dgm:spPr>
        <a:solidFill>
          <a:schemeClr val="accent1">
            <a:lumMod val="60000"/>
            <a:lumOff val="40000"/>
          </a:schemeClr>
        </a:solidFill>
      </dgm:spPr>
      <dgm:t>
        <a:bodyPr/>
        <a:lstStyle/>
        <a:p>
          <a:r>
            <a:rPr lang="fr-FR" b="1" dirty="0">
              <a:solidFill>
                <a:srgbClr val="C00000"/>
              </a:solidFill>
            </a:rPr>
            <a:t>Doc 3 : Plan de management de projet</a:t>
          </a:r>
        </a:p>
      </dgm:t>
    </dgm:pt>
    <dgm:pt modelId="{ACBE46E8-106B-4C84-8F66-B84E0A17731C}" type="parTrans" cxnId="{085E9597-5AB7-42AF-9C85-6B261907AC8C}">
      <dgm:prSet/>
      <dgm:spPr/>
      <dgm:t>
        <a:bodyPr/>
        <a:lstStyle/>
        <a:p>
          <a:endParaRPr lang="fr-FR"/>
        </a:p>
      </dgm:t>
    </dgm:pt>
    <dgm:pt modelId="{15C4A948-E329-47B0-9C4A-23741F6862FC}" type="sibTrans" cxnId="{085E9597-5AB7-42AF-9C85-6B261907AC8C}">
      <dgm:prSet/>
      <dgm:spPr/>
      <dgm:t>
        <a:bodyPr/>
        <a:lstStyle/>
        <a:p>
          <a:endParaRPr lang="fr-FR"/>
        </a:p>
      </dgm:t>
    </dgm:pt>
    <dgm:pt modelId="{6D0A3F42-DBF9-45E3-A906-403CC564733F}">
      <dgm:prSet phldrT="[Texte]"/>
      <dgm:spPr>
        <a:solidFill>
          <a:schemeClr val="accent1">
            <a:lumMod val="60000"/>
            <a:lumOff val="40000"/>
          </a:schemeClr>
        </a:solidFill>
      </dgm:spPr>
      <dgm:t>
        <a:bodyPr/>
        <a:lstStyle/>
        <a:p>
          <a:r>
            <a:rPr lang="fr-FR" b="0" i="0" u="none" dirty="0">
              <a:solidFill>
                <a:schemeClr val="tx1"/>
              </a:solidFill>
            </a:rPr>
            <a:t>Définition des objectifs mesurables du projet.</a:t>
          </a:r>
          <a:endParaRPr lang="fr-FR" dirty="0">
            <a:solidFill>
              <a:schemeClr val="tx1"/>
            </a:solidFill>
          </a:endParaRPr>
        </a:p>
      </dgm:t>
    </dgm:pt>
    <dgm:pt modelId="{3028E76E-DA5E-4F87-A993-A3B2AD3BD574}" type="parTrans" cxnId="{8462C176-0CA7-4A46-BD40-4607A39AEC9F}">
      <dgm:prSet/>
      <dgm:spPr/>
      <dgm:t>
        <a:bodyPr/>
        <a:lstStyle/>
        <a:p>
          <a:endParaRPr lang="fr-FR"/>
        </a:p>
      </dgm:t>
    </dgm:pt>
    <dgm:pt modelId="{938931A5-FE83-4E81-BE9C-C26BA6D970E4}" type="sibTrans" cxnId="{8462C176-0CA7-4A46-BD40-4607A39AEC9F}">
      <dgm:prSet/>
      <dgm:spPr/>
      <dgm:t>
        <a:bodyPr/>
        <a:lstStyle/>
        <a:p>
          <a:endParaRPr lang="fr-FR"/>
        </a:p>
      </dgm:t>
    </dgm:pt>
    <dgm:pt modelId="{2D41423A-DDC7-446E-977C-84E3AF376483}">
      <dgm:prSet phldrT="[Texte]"/>
      <dgm:spPr>
        <a:solidFill>
          <a:schemeClr val="accent1">
            <a:lumMod val="60000"/>
            <a:lumOff val="40000"/>
          </a:schemeClr>
        </a:solidFill>
      </dgm:spPr>
      <dgm:t>
        <a:bodyPr/>
        <a:lstStyle/>
        <a:p>
          <a:r>
            <a:rPr lang="fr-FR" b="1" dirty="0">
              <a:solidFill>
                <a:srgbClr val="C00000"/>
              </a:solidFill>
            </a:rPr>
            <a:t>Doc 4 : Planification et organisation des activités</a:t>
          </a:r>
        </a:p>
      </dgm:t>
    </dgm:pt>
    <dgm:pt modelId="{FF835417-DEAD-4B55-A61F-6BB9CD1C37E1}" type="parTrans" cxnId="{CA2FB087-CFC5-4371-A9A9-AA831226FD75}">
      <dgm:prSet/>
      <dgm:spPr/>
      <dgm:t>
        <a:bodyPr/>
        <a:lstStyle/>
        <a:p>
          <a:endParaRPr lang="fr-FR"/>
        </a:p>
      </dgm:t>
    </dgm:pt>
    <dgm:pt modelId="{D4C0BEDE-25BB-4AE9-BDB5-14E2572419FD}" type="sibTrans" cxnId="{CA2FB087-CFC5-4371-A9A9-AA831226FD75}">
      <dgm:prSet/>
      <dgm:spPr/>
      <dgm:t>
        <a:bodyPr/>
        <a:lstStyle/>
        <a:p>
          <a:endParaRPr lang="fr-FR"/>
        </a:p>
      </dgm:t>
    </dgm:pt>
    <dgm:pt modelId="{87533A05-F3A5-4F15-9627-EB778A3B05C3}">
      <dgm:prSet phldrT="[Texte]"/>
      <dgm:spPr>
        <a:solidFill>
          <a:schemeClr val="accent1">
            <a:lumMod val="60000"/>
            <a:lumOff val="40000"/>
          </a:schemeClr>
        </a:solidFill>
      </dgm:spPr>
      <dgm:t>
        <a:bodyPr/>
        <a:lstStyle/>
        <a:p>
          <a:r>
            <a:rPr lang="fr-FR" b="1" dirty="0">
              <a:solidFill>
                <a:srgbClr val="C00000"/>
              </a:solidFill>
            </a:rPr>
            <a:t>Doc 5 : Objectifs du projet</a:t>
          </a:r>
        </a:p>
      </dgm:t>
    </dgm:pt>
    <dgm:pt modelId="{93A9EE3E-B8BF-4D97-A35C-546669CA8948}" type="parTrans" cxnId="{A1FE5AE5-F6CF-49B9-978D-B280E56E1F37}">
      <dgm:prSet/>
      <dgm:spPr/>
      <dgm:t>
        <a:bodyPr/>
        <a:lstStyle/>
        <a:p>
          <a:endParaRPr lang="fr-FR"/>
        </a:p>
      </dgm:t>
    </dgm:pt>
    <dgm:pt modelId="{D6E7418D-853C-483F-AFA2-0756164DC7B8}" type="sibTrans" cxnId="{A1FE5AE5-F6CF-49B9-978D-B280E56E1F37}">
      <dgm:prSet/>
      <dgm:spPr/>
      <dgm:t>
        <a:bodyPr/>
        <a:lstStyle/>
        <a:p>
          <a:endParaRPr lang="fr-FR"/>
        </a:p>
      </dgm:t>
    </dgm:pt>
    <dgm:pt modelId="{F5A8EA08-023A-4D50-B3F1-3A3DB12B9608}">
      <dgm:prSet phldrT="[Texte]"/>
      <dgm:spPr>
        <a:solidFill>
          <a:schemeClr val="accent1">
            <a:lumMod val="60000"/>
            <a:lumOff val="40000"/>
          </a:schemeClr>
        </a:solidFill>
      </dgm:spPr>
      <dgm:t>
        <a:bodyPr/>
        <a:lstStyle/>
        <a:p>
          <a:r>
            <a:rPr lang="fr-FR" b="0" i="0" u="none" dirty="0">
              <a:solidFill>
                <a:schemeClr val="tx1"/>
              </a:solidFill>
            </a:rPr>
            <a:t>Définition du domaine d'application du système de management de projet, gestion des risques et définition des actions préventives et correctives.</a:t>
          </a:r>
          <a:endParaRPr lang="fr-FR" dirty="0">
            <a:solidFill>
              <a:schemeClr val="tx1"/>
            </a:solidFill>
          </a:endParaRPr>
        </a:p>
      </dgm:t>
    </dgm:pt>
    <dgm:pt modelId="{71063573-E8BF-4CA7-9AFF-35377651B599}" type="parTrans" cxnId="{B095C9E8-F36C-4AE7-972F-975D7611AC20}">
      <dgm:prSet/>
      <dgm:spPr/>
      <dgm:t>
        <a:bodyPr/>
        <a:lstStyle/>
        <a:p>
          <a:endParaRPr lang="fr-FR"/>
        </a:p>
      </dgm:t>
    </dgm:pt>
    <dgm:pt modelId="{B358ABE1-8539-44B1-B669-8321CF8F9206}" type="sibTrans" cxnId="{B095C9E8-F36C-4AE7-972F-975D7611AC20}">
      <dgm:prSet/>
      <dgm:spPr/>
      <dgm:t>
        <a:bodyPr/>
        <a:lstStyle/>
        <a:p>
          <a:endParaRPr lang="fr-FR"/>
        </a:p>
      </dgm:t>
    </dgm:pt>
    <dgm:pt modelId="{7AA572E7-9C24-4274-AA0C-6C000E7ECE87}">
      <dgm:prSet phldrT="[Texte]"/>
      <dgm:spPr>
        <a:solidFill>
          <a:schemeClr val="accent1">
            <a:lumMod val="60000"/>
            <a:lumOff val="40000"/>
          </a:schemeClr>
        </a:solidFill>
      </dgm:spPr>
      <dgm:t>
        <a:bodyPr/>
        <a:lstStyle/>
        <a:p>
          <a:r>
            <a:rPr lang="fr-FR" b="0" i="0" u="none" dirty="0">
              <a:solidFill>
                <a:schemeClr val="tx1"/>
              </a:solidFill>
            </a:rPr>
            <a:t>Définition des activités du projet, des relations entre elles et de leur organisation dans le temps.</a:t>
          </a:r>
          <a:endParaRPr lang="fr-FR" dirty="0">
            <a:solidFill>
              <a:schemeClr val="tx1"/>
            </a:solidFill>
          </a:endParaRPr>
        </a:p>
      </dgm:t>
    </dgm:pt>
    <dgm:pt modelId="{CA81D7DA-47DA-4323-8F60-50341B523636}" type="parTrans" cxnId="{72A1768D-9E7D-41CD-8722-FD770F67927C}">
      <dgm:prSet/>
      <dgm:spPr/>
      <dgm:t>
        <a:bodyPr/>
        <a:lstStyle/>
        <a:p>
          <a:endParaRPr lang="fr-FR"/>
        </a:p>
      </dgm:t>
    </dgm:pt>
    <dgm:pt modelId="{2592821C-2E15-4FA3-8CB0-3FF28A15E8C4}" type="sibTrans" cxnId="{72A1768D-9E7D-41CD-8722-FD770F67927C}">
      <dgm:prSet/>
      <dgm:spPr/>
      <dgm:t>
        <a:bodyPr/>
        <a:lstStyle/>
        <a:p>
          <a:endParaRPr lang="fr-FR"/>
        </a:p>
      </dgm:t>
    </dgm:pt>
    <dgm:pt modelId="{0ADC1D1A-B039-4A78-8304-59438E4102CA}" type="pres">
      <dgm:prSet presAssocID="{6925CEA8-438A-4125-A1D3-428515DE8662}" presName="linear" presStyleCnt="0">
        <dgm:presLayoutVars>
          <dgm:dir/>
          <dgm:resizeHandles val="exact"/>
        </dgm:presLayoutVars>
      </dgm:prSet>
      <dgm:spPr/>
    </dgm:pt>
    <dgm:pt modelId="{33FB7218-CC1E-4190-9481-138374675B55}" type="pres">
      <dgm:prSet presAssocID="{AA2D7077-EBEB-4416-94AD-D31B2B0433D4}" presName="comp" presStyleCnt="0"/>
      <dgm:spPr/>
    </dgm:pt>
    <dgm:pt modelId="{8789E961-7108-48C6-98D1-1D1F941AEB52}" type="pres">
      <dgm:prSet presAssocID="{AA2D7077-EBEB-4416-94AD-D31B2B0433D4}" presName="box" presStyleLbl="node1" presStyleIdx="0" presStyleCnt="5"/>
      <dgm:spPr/>
    </dgm:pt>
    <dgm:pt modelId="{C685B54A-5E8C-4E44-A860-BDB87F86B779}" type="pres">
      <dgm:prSet presAssocID="{AA2D7077-EBEB-4416-94AD-D31B2B0433D4}" presName="img" presStyleLbl="fgImgPlace1" presStyleIdx="0" presStyleCnt="5" custScaleX="68407" custScaleY="92973" custLinFactNeighborX="-14689" custLinFactNeighborY="1130"/>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B15FA783-0474-4B01-A848-2087502F61BD}" type="pres">
      <dgm:prSet presAssocID="{AA2D7077-EBEB-4416-94AD-D31B2B0433D4}" presName="text" presStyleLbl="node1" presStyleIdx="0" presStyleCnt="5">
        <dgm:presLayoutVars>
          <dgm:bulletEnabled val="1"/>
        </dgm:presLayoutVars>
      </dgm:prSet>
      <dgm:spPr/>
    </dgm:pt>
    <dgm:pt modelId="{F3AB44BF-AF7B-4524-958B-330BB8924C65}" type="pres">
      <dgm:prSet presAssocID="{914401B3-4670-4D33-A92F-F4BD68B36277}" presName="spacer" presStyleCnt="0"/>
      <dgm:spPr/>
    </dgm:pt>
    <dgm:pt modelId="{15748A3B-18B1-42BC-9F01-5F6D5C18E1C1}" type="pres">
      <dgm:prSet presAssocID="{7910701D-9E34-4E04-B6FE-EADBA9088E14}" presName="comp" presStyleCnt="0"/>
      <dgm:spPr/>
    </dgm:pt>
    <dgm:pt modelId="{FE321E8B-5423-410E-BE09-36CF12E37A36}" type="pres">
      <dgm:prSet presAssocID="{7910701D-9E34-4E04-B6FE-EADBA9088E14}" presName="box" presStyleLbl="node1" presStyleIdx="1" presStyleCnt="5"/>
      <dgm:spPr/>
    </dgm:pt>
    <dgm:pt modelId="{27502758-FD67-4E3F-B1DF-6EDECE35F2FF}" type="pres">
      <dgm:prSet presAssocID="{7910701D-9E34-4E04-B6FE-EADBA9088E14}" presName="img" presStyleLbl="fgImgPlace1" presStyleIdx="1" presStyleCnt="5" custScaleX="68407" custScaleY="92973" custLinFactNeighborX="-14689" custLinFactNeighborY="1130"/>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7506CC31-B689-4DE0-A811-535BC57392F8}" type="pres">
      <dgm:prSet presAssocID="{7910701D-9E34-4E04-B6FE-EADBA9088E14}" presName="text" presStyleLbl="node1" presStyleIdx="1" presStyleCnt="5">
        <dgm:presLayoutVars>
          <dgm:bulletEnabled val="1"/>
        </dgm:presLayoutVars>
      </dgm:prSet>
      <dgm:spPr/>
    </dgm:pt>
    <dgm:pt modelId="{B4FD5DA9-17D9-4013-B663-AF4CCFA3FD62}" type="pres">
      <dgm:prSet presAssocID="{77787EC0-AB20-4E67-9281-458F65C1801E}" presName="spacer" presStyleCnt="0"/>
      <dgm:spPr/>
    </dgm:pt>
    <dgm:pt modelId="{48814742-7452-4B11-ACF1-AC14E2C9E34C}" type="pres">
      <dgm:prSet presAssocID="{8F3152A5-B1D1-4135-8F2E-8F146AC80552}" presName="comp" presStyleCnt="0"/>
      <dgm:spPr/>
    </dgm:pt>
    <dgm:pt modelId="{CE3E3971-077F-4C8E-8349-E5368574A541}" type="pres">
      <dgm:prSet presAssocID="{8F3152A5-B1D1-4135-8F2E-8F146AC80552}" presName="box" presStyleLbl="node1" presStyleIdx="2" presStyleCnt="5"/>
      <dgm:spPr/>
    </dgm:pt>
    <dgm:pt modelId="{9889A8CE-159B-496F-8659-30CD5E19CE70}" type="pres">
      <dgm:prSet presAssocID="{8F3152A5-B1D1-4135-8F2E-8F146AC80552}" presName="img" presStyleLbl="fgImgPlace1" presStyleIdx="2" presStyleCnt="5" custScaleX="68407" custScaleY="92973" custLinFactNeighborX="-14689" custLinFactNeighborY="1130"/>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4833AEC7-4810-418F-A06D-A9AF06FAFE5C}" type="pres">
      <dgm:prSet presAssocID="{8F3152A5-B1D1-4135-8F2E-8F146AC80552}" presName="text" presStyleLbl="node1" presStyleIdx="2" presStyleCnt="5">
        <dgm:presLayoutVars>
          <dgm:bulletEnabled val="1"/>
        </dgm:presLayoutVars>
      </dgm:prSet>
      <dgm:spPr/>
    </dgm:pt>
    <dgm:pt modelId="{887C6F2F-E5B9-4D07-9F7C-20C943D1F837}" type="pres">
      <dgm:prSet presAssocID="{15C4A948-E329-47B0-9C4A-23741F6862FC}" presName="spacer" presStyleCnt="0"/>
      <dgm:spPr/>
    </dgm:pt>
    <dgm:pt modelId="{546B80DC-FDA5-4613-BAFC-173AB16675F5}" type="pres">
      <dgm:prSet presAssocID="{2D41423A-DDC7-446E-977C-84E3AF376483}" presName="comp" presStyleCnt="0"/>
      <dgm:spPr/>
    </dgm:pt>
    <dgm:pt modelId="{0696CB9D-1D10-42C2-8B61-47D9A44BDD63}" type="pres">
      <dgm:prSet presAssocID="{2D41423A-DDC7-446E-977C-84E3AF376483}" presName="box" presStyleLbl="node1" presStyleIdx="3" presStyleCnt="5"/>
      <dgm:spPr/>
    </dgm:pt>
    <dgm:pt modelId="{FCC2BC65-AAC8-465F-AF85-B8F06D33340B}" type="pres">
      <dgm:prSet presAssocID="{2D41423A-DDC7-446E-977C-84E3AF376483}" presName="img" presStyleLbl="fgImgPlace1" presStyleIdx="3" presStyleCnt="5" custScaleX="68407" custScaleY="92973" custLinFactNeighborX="-14689" custLinFactNeighborY="1130"/>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31FB7852-9BBB-4093-9036-4227BBE28765}" type="pres">
      <dgm:prSet presAssocID="{2D41423A-DDC7-446E-977C-84E3AF376483}" presName="text" presStyleLbl="node1" presStyleIdx="3" presStyleCnt="5">
        <dgm:presLayoutVars>
          <dgm:bulletEnabled val="1"/>
        </dgm:presLayoutVars>
      </dgm:prSet>
      <dgm:spPr/>
    </dgm:pt>
    <dgm:pt modelId="{C5884A6D-FC80-4ED8-A4DE-166B638E6AB2}" type="pres">
      <dgm:prSet presAssocID="{D4C0BEDE-25BB-4AE9-BDB5-14E2572419FD}" presName="spacer" presStyleCnt="0"/>
      <dgm:spPr/>
    </dgm:pt>
    <dgm:pt modelId="{362283D5-9E6A-4288-9288-012D92C8D255}" type="pres">
      <dgm:prSet presAssocID="{87533A05-F3A5-4F15-9627-EB778A3B05C3}" presName="comp" presStyleCnt="0"/>
      <dgm:spPr/>
    </dgm:pt>
    <dgm:pt modelId="{F8AD8DA5-F1A1-4A9A-B89B-9636727D7F08}" type="pres">
      <dgm:prSet presAssocID="{87533A05-F3A5-4F15-9627-EB778A3B05C3}" presName="box" presStyleLbl="node1" presStyleIdx="4" presStyleCnt="5"/>
      <dgm:spPr/>
    </dgm:pt>
    <dgm:pt modelId="{149A3B26-71C0-4FFE-9AAA-F928EF33E391}" type="pres">
      <dgm:prSet presAssocID="{87533A05-F3A5-4F15-9627-EB778A3B05C3}" presName="img" presStyleLbl="fgImgPlace1" presStyleIdx="4" presStyleCnt="5" custScaleX="68407" custScaleY="92973" custLinFactNeighborX="-14689" custLinFactNeighborY="1130"/>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dgm:spPr>
    </dgm:pt>
    <dgm:pt modelId="{CD136E41-014F-42CB-9385-6273BE2B5916}" type="pres">
      <dgm:prSet presAssocID="{87533A05-F3A5-4F15-9627-EB778A3B05C3}" presName="text" presStyleLbl="node1" presStyleIdx="4" presStyleCnt="5">
        <dgm:presLayoutVars>
          <dgm:bulletEnabled val="1"/>
        </dgm:presLayoutVars>
      </dgm:prSet>
      <dgm:spPr/>
    </dgm:pt>
  </dgm:ptLst>
  <dgm:cxnLst>
    <dgm:cxn modelId="{F38D3F04-30D8-4608-BF01-676C4492F653}" type="presOf" srcId="{2D41423A-DDC7-446E-977C-84E3AF376483}" destId="{0696CB9D-1D10-42C2-8B61-47D9A44BDD63}" srcOrd="0" destOrd="0" presId="urn:microsoft.com/office/officeart/2005/8/layout/vList4"/>
    <dgm:cxn modelId="{6652B71D-8AEB-4543-9173-23728B29E0BD}" type="presOf" srcId="{AA2D7077-EBEB-4416-94AD-D31B2B0433D4}" destId="{B15FA783-0474-4B01-A848-2087502F61BD}" srcOrd="1" destOrd="0" presId="urn:microsoft.com/office/officeart/2005/8/layout/vList4"/>
    <dgm:cxn modelId="{3CAD211E-840C-44D0-8710-9368F805CCDF}" type="presOf" srcId="{2D41423A-DDC7-446E-977C-84E3AF376483}" destId="{31FB7852-9BBB-4093-9036-4227BBE28765}" srcOrd="1" destOrd="0" presId="urn:microsoft.com/office/officeart/2005/8/layout/vList4"/>
    <dgm:cxn modelId="{84EA1E35-5A74-4E5A-ACA2-4F5FA5BBBE98}" type="presOf" srcId="{02F52785-9BD9-4915-BF60-B599CE65C3E9}" destId="{B15FA783-0474-4B01-A848-2087502F61BD}" srcOrd="1" destOrd="1" presId="urn:microsoft.com/office/officeart/2005/8/layout/vList4"/>
    <dgm:cxn modelId="{69A09340-41CB-4F52-BEDE-D6EB73194329}" type="presOf" srcId="{02F52785-9BD9-4915-BF60-B599CE65C3E9}" destId="{8789E961-7108-48C6-98D1-1D1F941AEB52}" srcOrd="0" destOrd="1" presId="urn:microsoft.com/office/officeart/2005/8/layout/vList4"/>
    <dgm:cxn modelId="{DA8C9B5D-EE52-40BF-9CCB-8B621E8A0406}" type="presOf" srcId="{6D0A3F42-DBF9-45E3-A906-403CC564733F}" destId="{F8AD8DA5-F1A1-4A9A-B89B-9636727D7F08}" srcOrd="0" destOrd="1" presId="urn:microsoft.com/office/officeart/2005/8/layout/vList4"/>
    <dgm:cxn modelId="{F5328241-AA28-4AB8-A1A0-0B692F88A301}" type="presOf" srcId="{6925CEA8-438A-4125-A1D3-428515DE8662}" destId="{0ADC1D1A-B039-4A78-8304-59438E4102CA}" srcOrd="0" destOrd="0" presId="urn:microsoft.com/office/officeart/2005/8/layout/vList4"/>
    <dgm:cxn modelId="{C480876B-D064-4377-B5C1-8270BE87753E}" srcId="{7910701D-9E34-4E04-B6FE-EADBA9088E14}" destId="{96F8B198-288F-44FF-93F7-3CDBED29FA6A}" srcOrd="0" destOrd="0" parTransId="{EF714D18-DA69-49FB-A16E-4941E60ABA7E}" sibTransId="{2178CBA8-D133-40B7-8480-804A6FBCBDBE}"/>
    <dgm:cxn modelId="{4C8F174F-A6AC-44FA-9BEE-CC3D1454F366}" type="presOf" srcId="{96F8B198-288F-44FF-93F7-3CDBED29FA6A}" destId="{FE321E8B-5423-410E-BE09-36CF12E37A36}" srcOrd="0" destOrd="1" presId="urn:microsoft.com/office/officeart/2005/8/layout/vList4"/>
    <dgm:cxn modelId="{C9371273-95B8-4B2D-B6E1-40420FB3B5EF}" type="presOf" srcId="{6D0A3F42-DBF9-45E3-A906-403CC564733F}" destId="{CD136E41-014F-42CB-9385-6273BE2B5916}" srcOrd="1" destOrd="1" presId="urn:microsoft.com/office/officeart/2005/8/layout/vList4"/>
    <dgm:cxn modelId="{8462C176-0CA7-4A46-BD40-4607A39AEC9F}" srcId="{87533A05-F3A5-4F15-9627-EB778A3B05C3}" destId="{6D0A3F42-DBF9-45E3-A906-403CC564733F}" srcOrd="0" destOrd="0" parTransId="{3028E76E-DA5E-4F87-A993-A3B2AD3BD574}" sibTransId="{938931A5-FE83-4E81-BE9C-C26BA6D970E4}"/>
    <dgm:cxn modelId="{80A4F076-5538-4B11-80F9-B4A1004B1108}" type="presOf" srcId="{7AA572E7-9C24-4274-AA0C-6C000E7ECE87}" destId="{0696CB9D-1D10-42C2-8B61-47D9A44BDD63}" srcOrd="0" destOrd="1" presId="urn:microsoft.com/office/officeart/2005/8/layout/vList4"/>
    <dgm:cxn modelId="{4995C07D-07EA-4DFC-949F-9D0FF5594583}" srcId="{AA2D7077-EBEB-4416-94AD-D31B2B0433D4}" destId="{02F52785-9BD9-4915-BF60-B599CE65C3E9}" srcOrd="0" destOrd="0" parTransId="{FDE119A4-A2DF-48E0-8778-FE3AB325BEB9}" sibTransId="{7B883388-F81F-4778-88C1-FC266112B3B8}"/>
    <dgm:cxn modelId="{8B77F47E-B62E-4C7E-99A8-B5517CEF6245}" type="presOf" srcId="{8F3152A5-B1D1-4135-8F2E-8F146AC80552}" destId="{CE3E3971-077F-4C8E-8349-E5368574A541}" srcOrd="0" destOrd="0" presId="urn:microsoft.com/office/officeart/2005/8/layout/vList4"/>
    <dgm:cxn modelId="{33CC2381-DFDE-41EC-9083-5FF7B93190DE}" type="presOf" srcId="{7910701D-9E34-4E04-B6FE-EADBA9088E14}" destId="{7506CC31-B689-4DE0-A811-535BC57392F8}" srcOrd="1" destOrd="0" presId="urn:microsoft.com/office/officeart/2005/8/layout/vList4"/>
    <dgm:cxn modelId="{CA2FB087-CFC5-4371-A9A9-AA831226FD75}" srcId="{6925CEA8-438A-4125-A1D3-428515DE8662}" destId="{2D41423A-DDC7-446E-977C-84E3AF376483}" srcOrd="3" destOrd="0" parTransId="{FF835417-DEAD-4B55-A61F-6BB9CD1C37E1}" sibTransId="{D4C0BEDE-25BB-4AE9-BDB5-14E2572419FD}"/>
    <dgm:cxn modelId="{99455E8C-3A75-42E6-ADB4-36E4967F6D36}" srcId="{6925CEA8-438A-4125-A1D3-428515DE8662}" destId="{7910701D-9E34-4E04-B6FE-EADBA9088E14}" srcOrd="1" destOrd="0" parTransId="{275F790E-04B5-42DB-8DF8-BE99E216CBFD}" sibTransId="{77787EC0-AB20-4E67-9281-458F65C1801E}"/>
    <dgm:cxn modelId="{72A1768D-9E7D-41CD-8722-FD770F67927C}" srcId="{2D41423A-DDC7-446E-977C-84E3AF376483}" destId="{7AA572E7-9C24-4274-AA0C-6C000E7ECE87}" srcOrd="0" destOrd="0" parTransId="{CA81D7DA-47DA-4323-8F60-50341B523636}" sibTransId="{2592821C-2E15-4FA3-8CB0-3FF28A15E8C4}"/>
    <dgm:cxn modelId="{FB7FB58E-2BD2-4E66-9627-2CB5B3220D76}" srcId="{6925CEA8-438A-4125-A1D3-428515DE8662}" destId="{AA2D7077-EBEB-4416-94AD-D31B2B0433D4}" srcOrd="0" destOrd="0" parTransId="{8AACDA90-F26A-4268-ADD7-0D588E68EEC7}" sibTransId="{914401B3-4670-4D33-A92F-F4BD68B36277}"/>
    <dgm:cxn modelId="{085E9597-5AB7-42AF-9C85-6B261907AC8C}" srcId="{6925CEA8-438A-4125-A1D3-428515DE8662}" destId="{8F3152A5-B1D1-4135-8F2E-8F146AC80552}" srcOrd="2" destOrd="0" parTransId="{ACBE46E8-106B-4C84-8F66-B84E0A17731C}" sibTransId="{15C4A948-E329-47B0-9C4A-23741F6862FC}"/>
    <dgm:cxn modelId="{0410689F-2EA9-4A34-A726-5BCDD0CF53D9}" type="presOf" srcId="{F5A8EA08-023A-4D50-B3F1-3A3DB12B9608}" destId="{CE3E3971-077F-4C8E-8349-E5368574A541}" srcOrd="0" destOrd="1" presId="urn:microsoft.com/office/officeart/2005/8/layout/vList4"/>
    <dgm:cxn modelId="{02582EA5-902F-4B2D-9F5B-AAB8ED22F9EB}" type="presOf" srcId="{F5A8EA08-023A-4D50-B3F1-3A3DB12B9608}" destId="{4833AEC7-4810-418F-A06D-A9AF06FAFE5C}" srcOrd="1" destOrd="1" presId="urn:microsoft.com/office/officeart/2005/8/layout/vList4"/>
    <dgm:cxn modelId="{BE409BAA-7F72-4083-B2CE-822F7A0DCBF0}" type="presOf" srcId="{87533A05-F3A5-4F15-9627-EB778A3B05C3}" destId="{F8AD8DA5-F1A1-4A9A-B89B-9636727D7F08}" srcOrd="0" destOrd="0" presId="urn:microsoft.com/office/officeart/2005/8/layout/vList4"/>
    <dgm:cxn modelId="{A46195B7-7FB8-460F-99C0-6F95B6189031}" type="presOf" srcId="{96F8B198-288F-44FF-93F7-3CDBED29FA6A}" destId="{7506CC31-B689-4DE0-A811-535BC57392F8}" srcOrd="1" destOrd="1" presId="urn:microsoft.com/office/officeart/2005/8/layout/vList4"/>
    <dgm:cxn modelId="{F5C86DD2-A1D2-422C-A973-07E4E4CE2996}" type="presOf" srcId="{7910701D-9E34-4E04-B6FE-EADBA9088E14}" destId="{FE321E8B-5423-410E-BE09-36CF12E37A36}" srcOrd="0" destOrd="0" presId="urn:microsoft.com/office/officeart/2005/8/layout/vList4"/>
    <dgm:cxn modelId="{4EA28FD8-5E93-4D1A-A23C-5CAA5C8C5EEB}" type="presOf" srcId="{AA2D7077-EBEB-4416-94AD-D31B2B0433D4}" destId="{8789E961-7108-48C6-98D1-1D1F941AEB52}" srcOrd="0" destOrd="0" presId="urn:microsoft.com/office/officeart/2005/8/layout/vList4"/>
    <dgm:cxn modelId="{0F3F90D8-13E2-4DA7-BB9B-D6A845D20A2A}" type="presOf" srcId="{87533A05-F3A5-4F15-9627-EB778A3B05C3}" destId="{CD136E41-014F-42CB-9385-6273BE2B5916}" srcOrd="1" destOrd="0" presId="urn:microsoft.com/office/officeart/2005/8/layout/vList4"/>
    <dgm:cxn modelId="{93F4D2E4-D8DD-409C-874B-9968A548BC20}" type="presOf" srcId="{7AA572E7-9C24-4274-AA0C-6C000E7ECE87}" destId="{31FB7852-9BBB-4093-9036-4227BBE28765}" srcOrd="1" destOrd="1" presId="urn:microsoft.com/office/officeart/2005/8/layout/vList4"/>
    <dgm:cxn modelId="{A1FE5AE5-F6CF-49B9-978D-B280E56E1F37}" srcId="{6925CEA8-438A-4125-A1D3-428515DE8662}" destId="{87533A05-F3A5-4F15-9627-EB778A3B05C3}" srcOrd="4" destOrd="0" parTransId="{93A9EE3E-B8BF-4D97-A35C-546669CA8948}" sibTransId="{D6E7418D-853C-483F-AFA2-0756164DC7B8}"/>
    <dgm:cxn modelId="{F97ADFE5-9972-4723-9F83-0A68C84A1E02}" type="presOf" srcId="{8F3152A5-B1D1-4135-8F2E-8F146AC80552}" destId="{4833AEC7-4810-418F-A06D-A9AF06FAFE5C}" srcOrd="1" destOrd="0" presId="urn:microsoft.com/office/officeart/2005/8/layout/vList4"/>
    <dgm:cxn modelId="{B095C9E8-F36C-4AE7-972F-975D7611AC20}" srcId="{8F3152A5-B1D1-4135-8F2E-8F146AC80552}" destId="{F5A8EA08-023A-4D50-B3F1-3A3DB12B9608}" srcOrd="0" destOrd="0" parTransId="{71063573-E8BF-4CA7-9AFF-35377651B599}" sibTransId="{B358ABE1-8539-44B1-B669-8321CF8F9206}"/>
    <dgm:cxn modelId="{43551512-D6D4-4B08-BC94-142BEAD5024B}" type="presParOf" srcId="{0ADC1D1A-B039-4A78-8304-59438E4102CA}" destId="{33FB7218-CC1E-4190-9481-138374675B55}" srcOrd="0" destOrd="0" presId="urn:microsoft.com/office/officeart/2005/8/layout/vList4"/>
    <dgm:cxn modelId="{43256365-D22A-462E-8D06-D06725983A05}" type="presParOf" srcId="{33FB7218-CC1E-4190-9481-138374675B55}" destId="{8789E961-7108-48C6-98D1-1D1F941AEB52}" srcOrd="0" destOrd="0" presId="urn:microsoft.com/office/officeart/2005/8/layout/vList4"/>
    <dgm:cxn modelId="{60C9F32B-8607-4E76-84B0-90A458B52B9E}" type="presParOf" srcId="{33FB7218-CC1E-4190-9481-138374675B55}" destId="{C685B54A-5E8C-4E44-A860-BDB87F86B779}" srcOrd="1" destOrd="0" presId="urn:microsoft.com/office/officeart/2005/8/layout/vList4"/>
    <dgm:cxn modelId="{D68D92C6-0E88-4C0C-997E-003095283AF1}" type="presParOf" srcId="{33FB7218-CC1E-4190-9481-138374675B55}" destId="{B15FA783-0474-4B01-A848-2087502F61BD}" srcOrd="2" destOrd="0" presId="urn:microsoft.com/office/officeart/2005/8/layout/vList4"/>
    <dgm:cxn modelId="{B0827BD8-92AD-486D-AD23-944F8F072A2C}" type="presParOf" srcId="{0ADC1D1A-B039-4A78-8304-59438E4102CA}" destId="{F3AB44BF-AF7B-4524-958B-330BB8924C65}" srcOrd="1" destOrd="0" presId="urn:microsoft.com/office/officeart/2005/8/layout/vList4"/>
    <dgm:cxn modelId="{C675E25B-E831-423A-94F7-52A34B33AEFF}" type="presParOf" srcId="{0ADC1D1A-B039-4A78-8304-59438E4102CA}" destId="{15748A3B-18B1-42BC-9F01-5F6D5C18E1C1}" srcOrd="2" destOrd="0" presId="urn:microsoft.com/office/officeart/2005/8/layout/vList4"/>
    <dgm:cxn modelId="{9BCE0CAA-6E69-4A55-B31C-610253C794DA}" type="presParOf" srcId="{15748A3B-18B1-42BC-9F01-5F6D5C18E1C1}" destId="{FE321E8B-5423-410E-BE09-36CF12E37A36}" srcOrd="0" destOrd="0" presId="urn:microsoft.com/office/officeart/2005/8/layout/vList4"/>
    <dgm:cxn modelId="{D927D5D3-4D8B-4925-A7C6-298B18089CDA}" type="presParOf" srcId="{15748A3B-18B1-42BC-9F01-5F6D5C18E1C1}" destId="{27502758-FD67-4E3F-B1DF-6EDECE35F2FF}" srcOrd="1" destOrd="0" presId="urn:microsoft.com/office/officeart/2005/8/layout/vList4"/>
    <dgm:cxn modelId="{CAACE4A3-09DD-4087-8D90-3204A5E4282E}" type="presParOf" srcId="{15748A3B-18B1-42BC-9F01-5F6D5C18E1C1}" destId="{7506CC31-B689-4DE0-A811-535BC57392F8}" srcOrd="2" destOrd="0" presId="urn:microsoft.com/office/officeart/2005/8/layout/vList4"/>
    <dgm:cxn modelId="{FBAA23E8-8C24-4372-86FD-BDB5AE45D659}" type="presParOf" srcId="{0ADC1D1A-B039-4A78-8304-59438E4102CA}" destId="{B4FD5DA9-17D9-4013-B663-AF4CCFA3FD62}" srcOrd="3" destOrd="0" presId="urn:microsoft.com/office/officeart/2005/8/layout/vList4"/>
    <dgm:cxn modelId="{BCC13B24-B79E-44AD-8498-DE279BA06C85}" type="presParOf" srcId="{0ADC1D1A-B039-4A78-8304-59438E4102CA}" destId="{48814742-7452-4B11-ACF1-AC14E2C9E34C}" srcOrd="4" destOrd="0" presId="urn:microsoft.com/office/officeart/2005/8/layout/vList4"/>
    <dgm:cxn modelId="{099E8C9C-3B68-4327-91C1-535EA63C53A2}" type="presParOf" srcId="{48814742-7452-4B11-ACF1-AC14E2C9E34C}" destId="{CE3E3971-077F-4C8E-8349-E5368574A541}" srcOrd="0" destOrd="0" presId="urn:microsoft.com/office/officeart/2005/8/layout/vList4"/>
    <dgm:cxn modelId="{ECC05A2E-6C50-4AB2-8C41-AE70A89ECC11}" type="presParOf" srcId="{48814742-7452-4B11-ACF1-AC14E2C9E34C}" destId="{9889A8CE-159B-496F-8659-30CD5E19CE70}" srcOrd="1" destOrd="0" presId="urn:microsoft.com/office/officeart/2005/8/layout/vList4"/>
    <dgm:cxn modelId="{FD716012-EBCB-4F94-9EE0-9B060664AC91}" type="presParOf" srcId="{48814742-7452-4B11-ACF1-AC14E2C9E34C}" destId="{4833AEC7-4810-418F-A06D-A9AF06FAFE5C}" srcOrd="2" destOrd="0" presId="urn:microsoft.com/office/officeart/2005/8/layout/vList4"/>
    <dgm:cxn modelId="{3F5F0EB0-C9AC-4F85-9A53-475F8582B30E}" type="presParOf" srcId="{0ADC1D1A-B039-4A78-8304-59438E4102CA}" destId="{887C6F2F-E5B9-4D07-9F7C-20C943D1F837}" srcOrd="5" destOrd="0" presId="urn:microsoft.com/office/officeart/2005/8/layout/vList4"/>
    <dgm:cxn modelId="{E8A70243-0605-415F-9E45-5EDE6A40A4F2}" type="presParOf" srcId="{0ADC1D1A-B039-4A78-8304-59438E4102CA}" destId="{546B80DC-FDA5-4613-BAFC-173AB16675F5}" srcOrd="6" destOrd="0" presId="urn:microsoft.com/office/officeart/2005/8/layout/vList4"/>
    <dgm:cxn modelId="{412D009E-7E4E-4CFB-A294-7542B6F3D138}" type="presParOf" srcId="{546B80DC-FDA5-4613-BAFC-173AB16675F5}" destId="{0696CB9D-1D10-42C2-8B61-47D9A44BDD63}" srcOrd="0" destOrd="0" presId="urn:microsoft.com/office/officeart/2005/8/layout/vList4"/>
    <dgm:cxn modelId="{C95D84C0-AE50-4A36-BE0E-CA4E96DAAD76}" type="presParOf" srcId="{546B80DC-FDA5-4613-BAFC-173AB16675F5}" destId="{FCC2BC65-AAC8-465F-AF85-B8F06D33340B}" srcOrd="1" destOrd="0" presId="urn:microsoft.com/office/officeart/2005/8/layout/vList4"/>
    <dgm:cxn modelId="{629C2F75-1B57-4002-8A0E-63E921CD3234}" type="presParOf" srcId="{546B80DC-FDA5-4613-BAFC-173AB16675F5}" destId="{31FB7852-9BBB-4093-9036-4227BBE28765}" srcOrd="2" destOrd="0" presId="urn:microsoft.com/office/officeart/2005/8/layout/vList4"/>
    <dgm:cxn modelId="{85F3EC05-04BC-49D4-AFBD-CA3B81F84C96}" type="presParOf" srcId="{0ADC1D1A-B039-4A78-8304-59438E4102CA}" destId="{C5884A6D-FC80-4ED8-A4DE-166B638E6AB2}" srcOrd="7" destOrd="0" presId="urn:microsoft.com/office/officeart/2005/8/layout/vList4"/>
    <dgm:cxn modelId="{40305A2C-D60A-46AB-BF66-C4E3824D70C1}" type="presParOf" srcId="{0ADC1D1A-B039-4A78-8304-59438E4102CA}" destId="{362283D5-9E6A-4288-9288-012D92C8D255}" srcOrd="8" destOrd="0" presId="urn:microsoft.com/office/officeart/2005/8/layout/vList4"/>
    <dgm:cxn modelId="{DF179438-CA2D-422E-8A06-85077A6F5DA0}" type="presParOf" srcId="{362283D5-9E6A-4288-9288-012D92C8D255}" destId="{F8AD8DA5-F1A1-4A9A-B89B-9636727D7F08}" srcOrd="0" destOrd="0" presId="urn:microsoft.com/office/officeart/2005/8/layout/vList4"/>
    <dgm:cxn modelId="{EB2553AB-6A70-4DEE-916D-A0DBA0082EE0}" type="presParOf" srcId="{362283D5-9E6A-4288-9288-012D92C8D255}" destId="{149A3B26-71C0-4FFE-9AAA-F928EF33E391}" srcOrd="1" destOrd="0" presId="urn:microsoft.com/office/officeart/2005/8/layout/vList4"/>
    <dgm:cxn modelId="{DD52533A-5610-41EE-B9D0-28D3E445F04D}" type="presParOf" srcId="{362283D5-9E6A-4288-9288-012D92C8D255}" destId="{CD136E41-014F-42CB-9385-6273BE2B5916}"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925CEA8-438A-4125-A1D3-428515DE866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AA2D7077-EBEB-4416-94AD-D31B2B0433D4}">
      <dgm:prSet phldrT="[Texte]"/>
      <dgm:spPr>
        <a:solidFill>
          <a:schemeClr val="accent1">
            <a:lumMod val="60000"/>
            <a:lumOff val="40000"/>
          </a:schemeClr>
        </a:solidFill>
      </dgm:spPr>
      <dgm:t>
        <a:bodyPr/>
        <a:lstStyle/>
        <a:p>
          <a:r>
            <a:rPr lang="fr-FR" b="1" dirty="0">
              <a:solidFill>
                <a:srgbClr val="C00000"/>
              </a:solidFill>
            </a:rPr>
            <a:t>Doc 6 : Budgétisation du projet</a:t>
          </a:r>
        </a:p>
      </dgm:t>
    </dgm:pt>
    <dgm:pt modelId="{8AACDA90-F26A-4268-ADD7-0D588E68EEC7}" type="parTrans" cxnId="{FB7FB58E-2BD2-4E66-9627-2CB5B3220D76}">
      <dgm:prSet/>
      <dgm:spPr/>
      <dgm:t>
        <a:bodyPr/>
        <a:lstStyle/>
        <a:p>
          <a:endParaRPr lang="fr-FR"/>
        </a:p>
      </dgm:t>
    </dgm:pt>
    <dgm:pt modelId="{914401B3-4670-4D33-A92F-F4BD68B36277}" type="sibTrans" cxnId="{FB7FB58E-2BD2-4E66-9627-2CB5B3220D76}">
      <dgm:prSet/>
      <dgm:spPr/>
      <dgm:t>
        <a:bodyPr/>
        <a:lstStyle/>
        <a:p>
          <a:endParaRPr lang="fr-FR"/>
        </a:p>
      </dgm:t>
    </dgm:pt>
    <dgm:pt modelId="{02F52785-9BD9-4915-BF60-B599CE65C3E9}">
      <dgm:prSet phldrT="[Texte]"/>
      <dgm:spPr>
        <a:solidFill>
          <a:schemeClr val="accent1">
            <a:lumMod val="60000"/>
            <a:lumOff val="40000"/>
          </a:schemeClr>
        </a:solidFill>
      </dgm:spPr>
      <dgm:t>
        <a:bodyPr/>
        <a:lstStyle/>
        <a:p>
          <a:r>
            <a:rPr lang="fr-FR" b="0" i="0" u="none" dirty="0">
              <a:solidFill>
                <a:schemeClr val="tx1"/>
              </a:solidFill>
            </a:rPr>
            <a:t>Définition détaillée du budget prévu pour le projet et définition des seuils d'acceptabilité.</a:t>
          </a:r>
          <a:endParaRPr lang="fr-FR" dirty="0">
            <a:solidFill>
              <a:schemeClr val="tx1"/>
            </a:solidFill>
          </a:endParaRPr>
        </a:p>
      </dgm:t>
    </dgm:pt>
    <dgm:pt modelId="{FDE119A4-A2DF-48E0-8778-FE3AB325BEB9}" type="parTrans" cxnId="{4995C07D-07EA-4DFC-949F-9D0FF5594583}">
      <dgm:prSet/>
      <dgm:spPr/>
      <dgm:t>
        <a:bodyPr/>
        <a:lstStyle/>
        <a:p>
          <a:endParaRPr lang="fr-FR"/>
        </a:p>
      </dgm:t>
    </dgm:pt>
    <dgm:pt modelId="{7B883388-F81F-4778-88C1-FC266112B3B8}" type="sibTrans" cxnId="{4995C07D-07EA-4DFC-949F-9D0FF5594583}">
      <dgm:prSet/>
      <dgm:spPr/>
      <dgm:t>
        <a:bodyPr/>
        <a:lstStyle/>
        <a:p>
          <a:endParaRPr lang="fr-FR"/>
        </a:p>
      </dgm:t>
    </dgm:pt>
    <dgm:pt modelId="{7910701D-9E34-4E04-B6FE-EADBA9088E14}">
      <dgm:prSet phldrT="[Texte]"/>
      <dgm:spPr>
        <a:solidFill>
          <a:schemeClr val="accent1">
            <a:lumMod val="60000"/>
            <a:lumOff val="40000"/>
          </a:schemeClr>
        </a:solidFill>
      </dgm:spPr>
      <dgm:t>
        <a:bodyPr/>
        <a:lstStyle/>
        <a:p>
          <a:r>
            <a:rPr lang="fr-FR" b="1" dirty="0">
              <a:solidFill>
                <a:srgbClr val="C00000"/>
              </a:solidFill>
            </a:rPr>
            <a:t>Doc 7 : Plan des ressources du projet</a:t>
          </a:r>
        </a:p>
      </dgm:t>
    </dgm:pt>
    <dgm:pt modelId="{275F790E-04B5-42DB-8DF8-BE99E216CBFD}" type="parTrans" cxnId="{99455E8C-3A75-42E6-ADB4-36E4967F6D36}">
      <dgm:prSet/>
      <dgm:spPr/>
      <dgm:t>
        <a:bodyPr/>
        <a:lstStyle/>
        <a:p>
          <a:endParaRPr lang="fr-FR"/>
        </a:p>
      </dgm:t>
    </dgm:pt>
    <dgm:pt modelId="{77787EC0-AB20-4E67-9281-458F65C1801E}" type="sibTrans" cxnId="{99455E8C-3A75-42E6-ADB4-36E4967F6D36}">
      <dgm:prSet/>
      <dgm:spPr/>
      <dgm:t>
        <a:bodyPr/>
        <a:lstStyle/>
        <a:p>
          <a:endParaRPr lang="fr-FR"/>
        </a:p>
      </dgm:t>
    </dgm:pt>
    <dgm:pt modelId="{8F3152A5-B1D1-4135-8F2E-8F146AC80552}">
      <dgm:prSet phldrT="[Texte]"/>
      <dgm:spPr>
        <a:solidFill>
          <a:schemeClr val="accent1">
            <a:lumMod val="60000"/>
            <a:lumOff val="40000"/>
          </a:schemeClr>
        </a:solidFill>
      </dgm:spPr>
      <dgm:t>
        <a:bodyPr/>
        <a:lstStyle/>
        <a:p>
          <a:r>
            <a:rPr lang="fr-FR" b="1" dirty="0">
              <a:solidFill>
                <a:srgbClr val="C00000"/>
              </a:solidFill>
            </a:rPr>
            <a:t>Doc 8 : Gestion des prestations externes</a:t>
          </a:r>
        </a:p>
      </dgm:t>
    </dgm:pt>
    <dgm:pt modelId="{ACBE46E8-106B-4C84-8F66-B84E0A17731C}" type="parTrans" cxnId="{085E9597-5AB7-42AF-9C85-6B261907AC8C}">
      <dgm:prSet/>
      <dgm:spPr/>
      <dgm:t>
        <a:bodyPr/>
        <a:lstStyle/>
        <a:p>
          <a:endParaRPr lang="fr-FR"/>
        </a:p>
      </dgm:t>
    </dgm:pt>
    <dgm:pt modelId="{15C4A948-E329-47B0-9C4A-23741F6862FC}" type="sibTrans" cxnId="{085E9597-5AB7-42AF-9C85-6B261907AC8C}">
      <dgm:prSet/>
      <dgm:spPr/>
      <dgm:t>
        <a:bodyPr/>
        <a:lstStyle/>
        <a:p>
          <a:endParaRPr lang="fr-FR"/>
        </a:p>
      </dgm:t>
    </dgm:pt>
    <dgm:pt modelId="{6D0A3F42-DBF9-45E3-A906-403CC564733F}">
      <dgm:prSet phldrT="[Texte]"/>
      <dgm:spPr>
        <a:solidFill>
          <a:schemeClr val="accent1">
            <a:lumMod val="60000"/>
            <a:lumOff val="40000"/>
          </a:schemeClr>
        </a:solidFill>
      </dgm:spPr>
      <dgm:t>
        <a:bodyPr/>
        <a:lstStyle/>
        <a:p>
          <a:r>
            <a:rPr lang="fr-FR" b="0" i="0" u="none" dirty="0">
              <a:solidFill>
                <a:schemeClr val="tx1"/>
              </a:solidFill>
            </a:rPr>
            <a:t>Revues finales des résultats du projet, bilan et liste des risques significatifs gérés pour une capitalisation future.</a:t>
          </a:r>
          <a:endParaRPr lang="fr-FR" dirty="0">
            <a:solidFill>
              <a:schemeClr val="tx1"/>
            </a:solidFill>
          </a:endParaRPr>
        </a:p>
      </dgm:t>
    </dgm:pt>
    <dgm:pt modelId="{3028E76E-DA5E-4F87-A993-A3B2AD3BD574}" type="parTrans" cxnId="{8462C176-0CA7-4A46-BD40-4607A39AEC9F}">
      <dgm:prSet/>
      <dgm:spPr/>
      <dgm:t>
        <a:bodyPr/>
        <a:lstStyle/>
        <a:p>
          <a:endParaRPr lang="fr-FR"/>
        </a:p>
      </dgm:t>
    </dgm:pt>
    <dgm:pt modelId="{938931A5-FE83-4E81-BE9C-C26BA6D970E4}" type="sibTrans" cxnId="{8462C176-0CA7-4A46-BD40-4607A39AEC9F}">
      <dgm:prSet/>
      <dgm:spPr/>
      <dgm:t>
        <a:bodyPr/>
        <a:lstStyle/>
        <a:p>
          <a:endParaRPr lang="fr-FR"/>
        </a:p>
      </dgm:t>
    </dgm:pt>
    <dgm:pt modelId="{2D41423A-DDC7-446E-977C-84E3AF376483}">
      <dgm:prSet phldrT="[Texte]"/>
      <dgm:spPr>
        <a:solidFill>
          <a:schemeClr val="accent1">
            <a:lumMod val="60000"/>
            <a:lumOff val="40000"/>
          </a:schemeClr>
        </a:solidFill>
      </dgm:spPr>
      <dgm:t>
        <a:bodyPr/>
        <a:lstStyle/>
        <a:p>
          <a:r>
            <a:rPr lang="fr-FR" b="1" dirty="0">
              <a:solidFill>
                <a:srgbClr val="C00000"/>
              </a:solidFill>
            </a:rPr>
            <a:t>Doc 9 : Livrables du projet</a:t>
          </a:r>
        </a:p>
      </dgm:t>
    </dgm:pt>
    <dgm:pt modelId="{FF835417-DEAD-4B55-A61F-6BB9CD1C37E1}" type="parTrans" cxnId="{CA2FB087-CFC5-4371-A9A9-AA831226FD75}">
      <dgm:prSet/>
      <dgm:spPr/>
      <dgm:t>
        <a:bodyPr/>
        <a:lstStyle/>
        <a:p>
          <a:endParaRPr lang="fr-FR"/>
        </a:p>
      </dgm:t>
    </dgm:pt>
    <dgm:pt modelId="{D4C0BEDE-25BB-4AE9-BDB5-14E2572419FD}" type="sibTrans" cxnId="{CA2FB087-CFC5-4371-A9A9-AA831226FD75}">
      <dgm:prSet/>
      <dgm:spPr/>
      <dgm:t>
        <a:bodyPr/>
        <a:lstStyle/>
        <a:p>
          <a:endParaRPr lang="fr-FR"/>
        </a:p>
      </dgm:t>
    </dgm:pt>
    <dgm:pt modelId="{87533A05-F3A5-4F15-9627-EB778A3B05C3}">
      <dgm:prSet phldrT="[Texte]"/>
      <dgm:spPr>
        <a:solidFill>
          <a:schemeClr val="accent1">
            <a:lumMod val="60000"/>
            <a:lumOff val="40000"/>
          </a:schemeClr>
        </a:solidFill>
      </dgm:spPr>
      <dgm:t>
        <a:bodyPr/>
        <a:lstStyle/>
        <a:p>
          <a:r>
            <a:rPr lang="fr-FR" b="1" dirty="0">
              <a:solidFill>
                <a:srgbClr val="C00000"/>
              </a:solidFill>
            </a:rPr>
            <a:t>Doc 10 : Résultats du projet</a:t>
          </a:r>
        </a:p>
      </dgm:t>
    </dgm:pt>
    <dgm:pt modelId="{93A9EE3E-B8BF-4D97-A35C-546669CA8948}" type="parTrans" cxnId="{A1FE5AE5-F6CF-49B9-978D-B280E56E1F37}">
      <dgm:prSet/>
      <dgm:spPr/>
      <dgm:t>
        <a:bodyPr/>
        <a:lstStyle/>
        <a:p>
          <a:endParaRPr lang="fr-FR"/>
        </a:p>
      </dgm:t>
    </dgm:pt>
    <dgm:pt modelId="{D6E7418D-853C-483F-AFA2-0756164DC7B8}" type="sibTrans" cxnId="{A1FE5AE5-F6CF-49B9-978D-B280E56E1F37}">
      <dgm:prSet/>
      <dgm:spPr/>
      <dgm:t>
        <a:bodyPr/>
        <a:lstStyle/>
        <a:p>
          <a:endParaRPr lang="fr-FR"/>
        </a:p>
      </dgm:t>
    </dgm:pt>
    <dgm:pt modelId="{F5A8EA08-023A-4D50-B3F1-3A3DB12B9608}">
      <dgm:prSet phldrT="[Texte]"/>
      <dgm:spPr>
        <a:solidFill>
          <a:schemeClr val="accent1">
            <a:lumMod val="60000"/>
            <a:lumOff val="40000"/>
          </a:schemeClr>
        </a:solidFill>
      </dgm:spPr>
      <dgm:t>
        <a:bodyPr/>
        <a:lstStyle/>
        <a:p>
          <a:r>
            <a:rPr lang="fr-FR" b="0" i="0" u="none" dirty="0">
              <a:solidFill>
                <a:schemeClr val="tx1"/>
              </a:solidFill>
            </a:rPr>
            <a:t>Définition, contractualisation et évaluation des prestations externes.</a:t>
          </a:r>
          <a:endParaRPr lang="fr-FR" dirty="0">
            <a:solidFill>
              <a:schemeClr val="tx1"/>
            </a:solidFill>
          </a:endParaRPr>
        </a:p>
      </dgm:t>
    </dgm:pt>
    <dgm:pt modelId="{71063573-E8BF-4CA7-9AFF-35377651B599}" type="parTrans" cxnId="{B095C9E8-F36C-4AE7-972F-975D7611AC20}">
      <dgm:prSet/>
      <dgm:spPr/>
      <dgm:t>
        <a:bodyPr/>
        <a:lstStyle/>
        <a:p>
          <a:endParaRPr lang="fr-FR"/>
        </a:p>
      </dgm:t>
    </dgm:pt>
    <dgm:pt modelId="{B358ABE1-8539-44B1-B669-8321CF8F9206}" type="sibTrans" cxnId="{B095C9E8-F36C-4AE7-972F-975D7611AC20}">
      <dgm:prSet/>
      <dgm:spPr/>
      <dgm:t>
        <a:bodyPr/>
        <a:lstStyle/>
        <a:p>
          <a:endParaRPr lang="fr-FR"/>
        </a:p>
      </dgm:t>
    </dgm:pt>
    <dgm:pt modelId="{7AA572E7-9C24-4274-AA0C-6C000E7ECE87}">
      <dgm:prSet phldrT="[Texte]"/>
      <dgm:spPr>
        <a:solidFill>
          <a:schemeClr val="accent1">
            <a:lumMod val="60000"/>
            <a:lumOff val="40000"/>
          </a:schemeClr>
        </a:solidFill>
      </dgm:spPr>
      <dgm:t>
        <a:bodyPr/>
        <a:lstStyle/>
        <a:p>
          <a:r>
            <a:rPr lang="fr-FR" b="0" i="0" u="none" dirty="0">
              <a:solidFill>
                <a:schemeClr val="tx1"/>
              </a:solidFill>
            </a:rPr>
            <a:t>Définition des caractéristiques détaillées des livrables finaux, des exigences relatives des parties prenantes, des seuils de non-conformité et leur traçabilité.</a:t>
          </a:r>
          <a:endParaRPr lang="fr-FR" dirty="0">
            <a:solidFill>
              <a:schemeClr val="tx1"/>
            </a:solidFill>
          </a:endParaRPr>
        </a:p>
      </dgm:t>
    </dgm:pt>
    <dgm:pt modelId="{CA81D7DA-47DA-4323-8F60-50341B523636}" type="parTrans" cxnId="{72A1768D-9E7D-41CD-8722-FD770F67927C}">
      <dgm:prSet/>
      <dgm:spPr/>
      <dgm:t>
        <a:bodyPr/>
        <a:lstStyle/>
        <a:p>
          <a:endParaRPr lang="fr-FR"/>
        </a:p>
      </dgm:t>
    </dgm:pt>
    <dgm:pt modelId="{2592821C-2E15-4FA3-8CB0-3FF28A15E8C4}" type="sibTrans" cxnId="{72A1768D-9E7D-41CD-8722-FD770F67927C}">
      <dgm:prSet/>
      <dgm:spPr/>
      <dgm:t>
        <a:bodyPr/>
        <a:lstStyle/>
        <a:p>
          <a:endParaRPr lang="fr-FR"/>
        </a:p>
      </dgm:t>
    </dgm:pt>
    <dgm:pt modelId="{DDB96060-C85B-4DD4-A8F2-6C53685AEAA8}">
      <dgm:prSet phldrT="[Texte]"/>
      <dgm:spPr>
        <a:solidFill>
          <a:schemeClr val="accent1">
            <a:lumMod val="60000"/>
            <a:lumOff val="40000"/>
          </a:schemeClr>
        </a:solidFill>
      </dgm:spPr>
      <dgm:t>
        <a:bodyPr/>
        <a:lstStyle/>
        <a:p>
          <a:r>
            <a:rPr lang="fr-FR" b="0" i="0" u="none" dirty="0">
              <a:solidFill>
                <a:schemeClr val="tx1"/>
              </a:solidFill>
            </a:rPr>
            <a:t>Définition des ressources (humaines, matérielles, organisationnelles…) nécessaires à la bonne réalisation du projet.</a:t>
          </a:r>
          <a:endParaRPr lang="fr-FR" dirty="0">
            <a:solidFill>
              <a:schemeClr val="tx1"/>
            </a:solidFill>
          </a:endParaRPr>
        </a:p>
      </dgm:t>
    </dgm:pt>
    <dgm:pt modelId="{14AC25AA-8316-458E-B7A3-4769E55CD0CE}" type="parTrans" cxnId="{1D237E7C-A128-42A4-AA1B-63F93A585D2B}">
      <dgm:prSet/>
      <dgm:spPr/>
      <dgm:t>
        <a:bodyPr/>
        <a:lstStyle/>
        <a:p>
          <a:endParaRPr lang="fr-FR"/>
        </a:p>
      </dgm:t>
    </dgm:pt>
    <dgm:pt modelId="{987740CB-D2D2-41D3-904D-0B9E91E89987}" type="sibTrans" cxnId="{1D237E7C-A128-42A4-AA1B-63F93A585D2B}">
      <dgm:prSet/>
      <dgm:spPr/>
      <dgm:t>
        <a:bodyPr/>
        <a:lstStyle/>
        <a:p>
          <a:endParaRPr lang="fr-FR"/>
        </a:p>
      </dgm:t>
    </dgm:pt>
    <dgm:pt modelId="{0ADC1D1A-B039-4A78-8304-59438E4102CA}" type="pres">
      <dgm:prSet presAssocID="{6925CEA8-438A-4125-A1D3-428515DE8662}" presName="linear" presStyleCnt="0">
        <dgm:presLayoutVars>
          <dgm:dir/>
          <dgm:resizeHandles val="exact"/>
        </dgm:presLayoutVars>
      </dgm:prSet>
      <dgm:spPr/>
    </dgm:pt>
    <dgm:pt modelId="{33FB7218-CC1E-4190-9481-138374675B55}" type="pres">
      <dgm:prSet presAssocID="{AA2D7077-EBEB-4416-94AD-D31B2B0433D4}" presName="comp" presStyleCnt="0"/>
      <dgm:spPr/>
    </dgm:pt>
    <dgm:pt modelId="{8789E961-7108-48C6-98D1-1D1F941AEB52}" type="pres">
      <dgm:prSet presAssocID="{AA2D7077-EBEB-4416-94AD-D31B2B0433D4}" presName="box" presStyleLbl="node1" presStyleIdx="0" presStyleCnt="5"/>
      <dgm:spPr/>
    </dgm:pt>
    <dgm:pt modelId="{C685B54A-5E8C-4E44-A860-BDB87F86B779}" type="pres">
      <dgm:prSet presAssocID="{AA2D7077-EBEB-4416-94AD-D31B2B0433D4}" presName="img" presStyleLbl="fgImgPlace1" presStyleIdx="0" presStyleCnt="5" custScaleX="68407" custScaleY="92973" custLinFactNeighborX="-11450"/>
      <dgm:spPr>
        <a:blipFill rotWithShape="1">
          <a:blip xmlns:r="http://schemas.openxmlformats.org/officeDocument/2006/relationships" r:embed="rId1"/>
          <a:srcRect/>
          <a:stretch>
            <a:fillRect t="-408000" b="-408000"/>
          </a:stretch>
        </a:blipFill>
      </dgm:spPr>
    </dgm:pt>
    <dgm:pt modelId="{B15FA783-0474-4B01-A848-2087502F61BD}" type="pres">
      <dgm:prSet presAssocID="{AA2D7077-EBEB-4416-94AD-D31B2B0433D4}" presName="text" presStyleLbl="node1" presStyleIdx="0" presStyleCnt="5">
        <dgm:presLayoutVars>
          <dgm:bulletEnabled val="1"/>
        </dgm:presLayoutVars>
      </dgm:prSet>
      <dgm:spPr/>
    </dgm:pt>
    <dgm:pt modelId="{F3AB44BF-AF7B-4524-958B-330BB8924C65}" type="pres">
      <dgm:prSet presAssocID="{914401B3-4670-4D33-A92F-F4BD68B36277}" presName="spacer" presStyleCnt="0"/>
      <dgm:spPr/>
    </dgm:pt>
    <dgm:pt modelId="{15748A3B-18B1-42BC-9F01-5F6D5C18E1C1}" type="pres">
      <dgm:prSet presAssocID="{7910701D-9E34-4E04-B6FE-EADBA9088E14}" presName="comp" presStyleCnt="0"/>
      <dgm:spPr/>
    </dgm:pt>
    <dgm:pt modelId="{FE321E8B-5423-410E-BE09-36CF12E37A36}" type="pres">
      <dgm:prSet presAssocID="{7910701D-9E34-4E04-B6FE-EADBA9088E14}" presName="box" presStyleLbl="node1" presStyleIdx="1" presStyleCnt="5"/>
      <dgm:spPr/>
    </dgm:pt>
    <dgm:pt modelId="{27502758-FD67-4E3F-B1DF-6EDECE35F2FF}" type="pres">
      <dgm:prSet presAssocID="{7910701D-9E34-4E04-B6FE-EADBA9088E14}" presName="img" presStyleLbl="fgImgPlace1" presStyleIdx="1" presStyleCnt="5" custScaleX="68407" custScaleY="92973" custLinFactNeighborX="-11450"/>
      <dgm:spPr>
        <a:blipFill rotWithShape="1">
          <a:blip xmlns:r="http://schemas.openxmlformats.org/officeDocument/2006/relationships" r:embed="rId1"/>
          <a:srcRect/>
          <a:stretch>
            <a:fillRect t="-408000" b="-408000"/>
          </a:stretch>
        </a:blipFill>
      </dgm:spPr>
    </dgm:pt>
    <dgm:pt modelId="{7506CC31-B689-4DE0-A811-535BC57392F8}" type="pres">
      <dgm:prSet presAssocID="{7910701D-9E34-4E04-B6FE-EADBA9088E14}" presName="text" presStyleLbl="node1" presStyleIdx="1" presStyleCnt="5">
        <dgm:presLayoutVars>
          <dgm:bulletEnabled val="1"/>
        </dgm:presLayoutVars>
      </dgm:prSet>
      <dgm:spPr/>
    </dgm:pt>
    <dgm:pt modelId="{B4FD5DA9-17D9-4013-B663-AF4CCFA3FD62}" type="pres">
      <dgm:prSet presAssocID="{77787EC0-AB20-4E67-9281-458F65C1801E}" presName="spacer" presStyleCnt="0"/>
      <dgm:spPr/>
    </dgm:pt>
    <dgm:pt modelId="{48814742-7452-4B11-ACF1-AC14E2C9E34C}" type="pres">
      <dgm:prSet presAssocID="{8F3152A5-B1D1-4135-8F2E-8F146AC80552}" presName="comp" presStyleCnt="0"/>
      <dgm:spPr/>
    </dgm:pt>
    <dgm:pt modelId="{CE3E3971-077F-4C8E-8349-E5368574A541}" type="pres">
      <dgm:prSet presAssocID="{8F3152A5-B1D1-4135-8F2E-8F146AC80552}" presName="box" presStyleLbl="node1" presStyleIdx="2" presStyleCnt="5"/>
      <dgm:spPr/>
    </dgm:pt>
    <dgm:pt modelId="{9889A8CE-159B-496F-8659-30CD5E19CE70}" type="pres">
      <dgm:prSet presAssocID="{8F3152A5-B1D1-4135-8F2E-8F146AC80552}" presName="img" presStyleLbl="fgImgPlace1" presStyleIdx="2" presStyleCnt="5" custScaleX="68407" custScaleY="92973" custLinFactNeighborX="-11450"/>
      <dgm:spPr>
        <a:blipFill rotWithShape="1">
          <a:blip xmlns:r="http://schemas.openxmlformats.org/officeDocument/2006/relationships" r:embed="rId1"/>
          <a:srcRect/>
          <a:stretch>
            <a:fillRect t="-408000" b="-408000"/>
          </a:stretch>
        </a:blipFill>
      </dgm:spPr>
    </dgm:pt>
    <dgm:pt modelId="{4833AEC7-4810-418F-A06D-A9AF06FAFE5C}" type="pres">
      <dgm:prSet presAssocID="{8F3152A5-B1D1-4135-8F2E-8F146AC80552}" presName="text" presStyleLbl="node1" presStyleIdx="2" presStyleCnt="5">
        <dgm:presLayoutVars>
          <dgm:bulletEnabled val="1"/>
        </dgm:presLayoutVars>
      </dgm:prSet>
      <dgm:spPr/>
    </dgm:pt>
    <dgm:pt modelId="{887C6F2F-E5B9-4D07-9F7C-20C943D1F837}" type="pres">
      <dgm:prSet presAssocID="{15C4A948-E329-47B0-9C4A-23741F6862FC}" presName="spacer" presStyleCnt="0"/>
      <dgm:spPr/>
    </dgm:pt>
    <dgm:pt modelId="{546B80DC-FDA5-4613-BAFC-173AB16675F5}" type="pres">
      <dgm:prSet presAssocID="{2D41423A-DDC7-446E-977C-84E3AF376483}" presName="comp" presStyleCnt="0"/>
      <dgm:spPr/>
    </dgm:pt>
    <dgm:pt modelId="{0696CB9D-1D10-42C2-8B61-47D9A44BDD63}" type="pres">
      <dgm:prSet presAssocID="{2D41423A-DDC7-446E-977C-84E3AF376483}" presName="box" presStyleLbl="node1" presStyleIdx="3" presStyleCnt="5"/>
      <dgm:spPr/>
    </dgm:pt>
    <dgm:pt modelId="{FCC2BC65-AAC8-465F-AF85-B8F06D33340B}" type="pres">
      <dgm:prSet presAssocID="{2D41423A-DDC7-446E-977C-84E3AF376483}" presName="img" presStyleLbl="fgImgPlace1" presStyleIdx="3" presStyleCnt="5" custScaleX="68407" custScaleY="92973" custLinFactNeighborX="-11450"/>
      <dgm:spPr>
        <a:blipFill rotWithShape="1">
          <a:blip xmlns:r="http://schemas.openxmlformats.org/officeDocument/2006/relationships" r:embed="rId1"/>
          <a:srcRect/>
          <a:stretch>
            <a:fillRect t="-408000" b="-408000"/>
          </a:stretch>
        </a:blipFill>
      </dgm:spPr>
    </dgm:pt>
    <dgm:pt modelId="{31FB7852-9BBB-4093-9036-4227BBE28765}" type="pres">
      <dgm:prSet presAssocID="{2D41423A-DDC7-446E-977C-84E3AF376483}" presName="text" presStyleLbl="node1" presStyleIdx="3" presStyleCnt="5">
        <dgm:presLayoutVars>
          <dgm:bulletEnabled val="1"/>
        </dgm:presLayoutVars>
      </dgm:prSet>
      <dgm:spPr/>
    </dgm:pt>
    <dgm:pt modelId="{C5884A6D-FC80-4ED8-A4DE-166B638E6AB2}" type="pres">
      <dgm:prSet presAssocID="{D4C0BEDE-25BB-4AE9-BDB5-14E2572419FD}" presName="spacer" presStyleCnt="0"/>
      <dgm:spPr/>
    </dgm:pt>
    <dgm:pt modelId="{362283D5-9E6A-4288-9288-012D92C8D255}" type="pres">
      <dgm:prSet presAssocID="{87533A05-F3A5-4F15-9627-EB778A3B05C3}" presName="comp" presStyleCnt="0"/>
      <dgm:spPr/>
    </dgm:pt>
    <dgm:pt modelId="{F8AD8DA5-F1A1-4A9A-B89B-9636727D7F08}" type="pres">
      <dgm:prSet presAssocID="{87533A05-F3A5-4F15-9627-EB778A3B05C3}" presName="box" presStyleLbl="node1" presStyleIdx="4" presStyleCnt="5"/>
      <dgm:spPr/>
    </dgm:pt>
    <dgm:pt modelId="{149A3B26-71C0-4FFE-9AAA-F928EF33E391}" type="pres">
      <dgm:prSet presAssocID="{87533A05-F3A5-4F15-9627-EB778A3B05C3}" presName="img" presStyleLbl="fgImgPlace1" presStyleIdx="4" presStyleCnt="5" custScaleX="68407" custScaleY="92973" custLinFactNeighborX="-11450"/>
      <dgm:spPr>
        <a:blipFill rotWithShape="1">
          <a:blip xmlns:r="http://schemas.openxmlformats.org/officeDocument/2006/relationships" r:embed="rId1"/>
          <a:srcRect/>
          <a:stretch>
            <a:fillRect t="-408000" b="-408000"/>
          </a:stretch>
        </a:blipFill>
      </dgm:spPr>
    </dgm:pt>
    <dgm:pt modelId="{CD136E41-014F-42CB-9385-6273BE2B5916}" type="pres">
      <dgm:prSet presAssocID="{87533A05-F3A5-4F15-9627-EB778A3B05C3}" presName="text" presStyleLbl="node1" presStyleIdx="4" presStyleCnt="5">
        <dgm:presLayoutVars>
          <dgm:bulletEnabled val="1"/>
        </dgm:presLayoutVars>
      </dgm:prSet>
      <dgm:spPr/>
    </dgm:pt>
  </dgm:ptLst>
  <dgm:cxnLst>
    <dgm:cxn modelId="{F38D3F04-30D8-4608-BF01-676C4492F653}" type="presOf" srcId="{2D41423A-DDC7-446E-977C-84E3AF376483}" destId="{0696CB9D-1D10-42C2-8B61-47D9A44BDD63}" srcOrd="0" destOrd="0" presId="urn:microsoft.com/office/officeart/2005/8/layout/vList4"/>
    <dgm:cxn modelId="{6652B71D-8AEB-4543-9173-23728B29E0BD}" type="presOf" srcId="{AA2D7077-EBEB-4416-94AD-D31B2B0433D4}" destId="{B15FA783-0474-4B01-A848-2087502F61BD}" srcOrd="1" destOrd="0" presId="urn:microsoft.com/office/officeart/2005/8/layout/vList4"/>
    <dgm:cxn modelId="{3CAD211E-840C-44D0-8710-9368F805CCDF}" type="presOf" srcId="{2D41423A-DDC7-446E-977C-84E3AF376483}" destId="{31FB7852-9BBB-4093-9036-4227BBE28765}" srcOrd="1" destOrd="0" presId="urn:microsoft.com/office/officeart/2005/8/layout/vList4"/>
    <dgm:cxn modelId="{53F11334-F061-4D41-9889-0DA2E242F0BF}" type="presOf" srcId="{DDB96060-C85B-4DD4-A8F2-6C53685AEAA8}" destId="{7506CC31-B689-4DE0-A811-535BC57392F8}" srcOrd="1" destOrd="1" presId="urn:microsoft.com/office/officeart/2005/8/layout/vList4"/>
    <dgm:cxn modelId="{84EA1E35-5A74-4E5A-ACA2-4F5FA5BBBE98}" type="presOf" srcId="{02F52785-9BD9-4915-BF60-B599CE65C3E9}" destId="{B15FA783-0474-4B01-A848-2087502F61BD}" srcOrd="1" destOrd="1" presId="urn:microsoft.com/office/officeart/2005/8/layout/vList4"/>
    <dgm:cxn modelId="{58260236-E1A3-4B69-8A12-762CA8AE4D0C}" type="presOf" srcId="{DDB96060-C85B-4DD4-A8F2-6C53685AEAA8}" destId="{FE321E8B-5423-410E-BE09-36CF12E37A36}" srcOrd="0" destOrd="1" presId="urn:microsoft.com/office/officeart/2005/8/layout/vList4"/>
    <dgm:cxn modelId="{69A09340-41CB-4F52-BEDE-D6EB73194329}" type="presOf" srcId="{02F52785-9BD9-4915-BF60-B599CE65C3E9}" destId="{8789E961-7108-48C6-98D1-1D1F941AEB52}" srcOrd="0" destOrd="1" presId="urn:microsoft.com/office/officeart/2005/8/layout/vList4"/>
    <dgm:cxn modelId="{DA8C9B5D-EE52-40BF-9CCB-8B621E8A0406}" type="presOf" srcId="{6D0A3F42-DBF9-45E3-A906-403CC564733F}" destId="{F8AD8DA5-F1A1-4A9A-B89B-9636727D7F08}" srcOrd="0" destOrd="1" presId="urn:microsoft.com/office/officeart/2005/8/layout/vList4"/>
    <dgm:cxn modelId="{F5328241-AA28-4AB8-A1A0-0B692F88A301}" type="presOf" srcId="{6925CEA8-438A-4125-A1D3-428515DE8662}" destId="{0ADC1D1A-B039-4A78-8304-59438E4102CA}" srcOrd="0" destOrd="0" presId="urn:microsoft.com/office/officeart/2005/8/layout/vList4"/>
    <dgm:cxn modelId="{C9371273-95B8-4B2D-B6E1-40420FB3B5EF}" type="presOf" srcId="{6D0A3F42-DBF9-45E3-A906-403CC564733F}" destId="{CD136E41-014F-42CB-9385-6273BE2B5916}" srcOrd="1" destOrd="1" presId="urn:microsoft.com/office/officeart/2005/8/layout/vList4"/>
    <dgm:cxn modelId="{8462C176-0CA7-4A46-BD40-4607A39AEC9F}" srcId="{87533A05-F3A5-4F15-9627-EB778A3B05C3}" destId="{6D0A3F42-DBF9-45E3-A906-403CC564733F}" srcOrd="0" destOrd="0" parTransId="{3028E76E-DA5E-4F87-A993-A3B2AD3BD574}" sibTransId="{938931A5-FE83-4E81-BE9C-C26BA6D970E4}"/>
    <dgm:cxn modelId="{80A4F076-5538-4B11-80F9-B4A1004B1108}" type="presOf" srcId="{7AA572E7-9C24-4274-AA0C-6C000E7ECE87}" destId="{0696CB9D-1D10-42C2-8B61-47D9A44BDD63}" srcOrd="0" destOrd="1" presId="urn:microsoft.com/office/officeart/2005/8/layout/vList4"/>
    <dgm:cxn modelId="{1D237E7C-A128-42A4-AA1B-63F93A585D2B}" srcId="{7910701D-9E34-4E04-B6FE-EADBA9088E14}" destId="{DDB96060-C85B-4DD4-A8F2-6C53685AEAA8}" srcOrd="0" destOrd="0" parTransId="{14AC25AA-8316-458E-B7A3-4769E55CD0CE}" sibTransId="{987740CB-D2D2-41D3-904D-0B9E91E89987}"/>
    <dgm:cxn modelId="{4995C07D-07EA-4DFC-949F-9D0FF5594583}" srcId="{AA2D7077-EBEB-4416-94AD-D31B2B0433D4}" destId="{02F52785-9BD9-4915-BF60-B599CE65C3E9}" srcOrd="0" destOrd="0" parTransId="{FDE119A4-A2DF-48E0-8778-FE3AB325BEB9}" sibTransId="{7B883388-F81F-4778-88C1-FC266112B3B8}"/>
    <dgm:cxn modelId="{8B77F47E-B62E-4C7E-99A8-B5517CEF6245}" type="presOf" srcId="{8F3152A5-B1D1-4135-8F2E-8F146AC80552}" destId="{CE3E3971-077F-4C8E-8349-E5368574A541}" srcOrd="0" destOrd="0" presId="urn:microsoft.com/office/officeart/2005/8/layout/vList4"/>
    <dgm:cxn modelId="{33CC2381-DFDE-41EC-9083-5FF7B93190DE}" type="presOf" srcId="{7910701D-9E34-4E04-B6FE-EADBA9088E14}" destId="{7506CC31-B689-4DE0-A811-535BC57392F8}" srcOrd="1" destOrd="0" presId="urn:microsoft.com/office/officeart/2005/8/layout/vList4"/>
    <dgm:cxn modelId="{CA2FB087-CFC5-4371-A9A9-AA831226FD75}" srcId="{6925CEA8-438A-4125-A1D3-428515DE8662}" destId="{2D41423A-DDC7-446E-977C-84E3AF376483}" srcOrd="3" destOrd="0" parTransId="{FF835417-DEAD-4B55-A61F-6BB9CD1C37E1}" sibTransId="{D4C0BEDE-25BB-4AE9-BDB5-14E2572419FD}"/>
    <dgm:cxn modelId="{99455E8C-3A75-42E6-ADB4-36E4967F6D36}" srcId="{6925CEA8-438A-4125-A1D3-428515DE8662}" destId="{7910701D-9E34-4E04-B6FE-EADBA9088E14}" srcOrd="1" destOrd="0" parTransId="{275F790E-04B5-42DB-8DF8-BE99E216CBFD}" sibTransId="{77787EC0-AB20-4E67-9281-458F65C1801E}"/>
    <dgm:cxn modelId="{72A1768D-9E7D-41CD-8722-FD770F67927C}" srcId="{2D41423A-DDC7-446E-977C-84E3AF376483}" destId="{7AA572E7-9C24-4274-AA0C-6C000E7ECE87}" srcOrd="0" destOrd="0" parTransId="{CA81D7DA-47DA-4323-8F60-50341B523636}" sibTransId="{2592821C-2E15-4FA3-8CB0-3FF28A15E8C4}"/>
    <dgm:cxn modelId="{FB7FB58E-2BD2-4E66-9627-2CB5B3220D76}" srcId="{6925CEA8-438A-4125-A1D3-428515DE8662}" destId="{AA2D7077-EBEB-4416-94AD-D31B2B0433D4}" srcOrd="0" destOrd="0" parTransId="{8AACDA90-F26A-4268-ADD7-0D588E68EEC7}" sibTransId="{914401B3-4670-4D33-A92F-F4BD68B36277}"/>
    <dgm:cxn modelId="{085E9597-5AB7-42AF-9C85-6B261907AC8C}" srcId="{6925CEA8-438A-4125-A1D3-428515DE8662}" destId="{8F3152A5-B1D1-4135-8F2E-8F146AC80552}" srcOrd="2" destOrd="0" parTransId="{ACBE46E8-106B-4C84-8F66-B84E0A17731C}" sibTransId="{15C4A948-E329-47B0-9C4A-23741F6862FC}"/>
    <dgm:cxn modelId="{0410689F-2EA9-4A34-A726-5BCDD0CF53D9}" type="presOf" srcId="{F5A8EA08-023A-4D50-B3F1-3A3DB12B9608}" destId="{CE3E3971-077F-4C8E-8349-E5368574A541}" srcOrd="0" destOrd="1" presId="urn:microsoft.com/office/officeart/2005/8/layout/vList4"/>
    <dgm:cxn modelId="{02582EA5-902F-4B2D-9F5B-AAB8ED22F9EB}" type="presOf" srcId="{F5A8EA08-023A-4D50-B3F1-3A3DB12B9608}" destId="{4833AEC7-4810-418F-A06D-A9AF06FAFE5C}" srcOrd="1" destOrd="1" presId="urn:microsoft.com/office/officeart/2005/8/layout/vList4"/>
    <dgm:cxn modelId="{BE409BAA-7F72-4083-B2CE-822F7A0DCBF0}" type="presOf" srcId="{87533A05-F3A5-4F15-9627-EB778A3B05C3}" destId="{F8AD8DA5-F1A1-4A9A-B89B-9636727D7F08}" srcOrd="0" destOrd="0" presId="urn:microsoft.com/office/officeart/2005/8/layout/vList4"/>
    <dgm:cxn modelId="{F5C86DD2-A1D2-422C-A973-07E4E4CE2996}" type="presOf" srcId="{7910701D-9E34-4E04-B6FE-EADBA9088E14}" destId="{FE321E8B-5423-410E-BE09-36CF12E37A36}" srcOrd="0" destOrd="0" presId="urn:microsoft.com/office/officeart/2005/8/layout/vList4"/>
    <dgm:cxn modelId="{4EA28FD8-5E93-4D1A-A23C-5CAA5C8C5EEB}" type="presOf" srcId="{AA2D7077-EBEB-4416-94AD-D31B2B0433D4}" destId="{8789E961-7108-48C6-98D1-1D1F941AEB52}" srcOrd="0" destOrd="0" presId="urn:microsoft.com/office/officeart/2005/8/layout/vList4"/>
    <dgm:cxn modelId="{0F3F90D8-13E2-4DA7-BB9B-D6A845D20A2A}" type="presOf" srcId="{87533A05-F3A5-4F15-9627-EB778A3B05C3}" destId="{CD136E41-014F-42CB-9385-6273BE2B5916}" srcOrd="1" destOrd="0" presId="urn:microsoft.com/office/officeart/2005/8/layout/vList4"/>
    <dgm:cxn modelId="{93F4D2E4-D8DD-409C-874B-9968A548BC20}" type="presOf" srcId="{7AA572E7-9C24-4274-AA0C-6C000E7ECE87}" destId="{31FB7852-9BBB-4093-9036-4227BBE28765}" srcOrd="1" destOrd="1" presId="urn:microsoft.com/office/officeart/2005/8/layout/vList4"/>
    <dgm:cxn modelId="{A1FE5AE5-F6CF-49B9-978D-B280E56E1F37}" srcId="{6925CEA8-438A-4125-A1D3-428515DE8662}" destId="{87533A05-F3A5-4F15-9627-EB778A3B05C3}" srcOrd="4" destOrd="0" parTransId="{93A9EE3E-B8BF-4D97-A35C-546669CA8948}" sibTransId="{D6E7418D-853C-483F-AFA2-0756164DC7B8}"/>
    <dgm:cxn modelId="{F97ADFE5-9972-4723-9F83-0A68C84A1E02}" type="presOf" srcId="{8F3152A5-B1D1-4135-8F2E-8F146AC80552}" destId="{4833AEC7-4810-418F-A06D-A9AF06FAFE5C}" srcOrd="1" destOrd="0" presId="urn:microsoft.com/office/officeart/2005/8/layout/vList4"/>
    <dgm:cxn modelId="{B095C9E8-F36C-4AE7-972F-975D7611AC20}" srcId="{8F3152A5-B1D1-4135-8F2E-8F146AC80552}" destId="{F5A8EA08-023A-4D50-B3F1-3A3DB12B9608}" srcOrd="0" destOrd="0" parTransId="{71063573-E8BF-4CA7-9AFF-35377651B599}" sibTransId="{B358ABE1-8539-44B1-B669-8321CF8F9206}"/>
    <dgm:cxn modelId="{43551512-D6D4-4B08-BC94-142BEAD5024B}" type="presParOf" srcId="{0ADC1D1A-B039-4A78-8304-59438E4102CA}" destId="{33FB7218-CC1E-4190-9481-138374675B55}" srcOrd="0" destOrd="0" presId="urn:microsoft.com/office/officeart/2005/8/layout/vList4"/>
    <dgm:cxn modelId="{43256365-D22A-462E-8D06-D06725983A05}" type="presParOf" srcId="{33FB7218-CC1E-4190-9481-138374675B55}" destId="{8789E961-7108-48C6-98D1-1D1F941AEB52}" srcOrd="0" destOrd="0" presId="urn:microsoft.com/office/officeart/2005/8/layout/vList4"/>
    <dgm:cxn modelId="{60C9F32B-8607-4E76-84B0-90A458B52B9E}" type="presParOf" srcId="{33FB7218-CC1E-4190-9481-138374675B55}" destId="{C685B54A-5E8C-4E44-A860-BDB87F86B779}" srcOrd="1" destOrd="0" presId="urn:microsoft.com/office/officeart/2005/8/layout/vList4"/>
    <dgm:cxn modelId="{D68D92C6-0E88-4C0C-997E-003095283AF1}" type="presParOf" srcId="{33FB7218-CC1E-4190-9481-138374675B55}" destId="{B15FA783-0474-4B01-A848-2087502F61BD}" srcOrd="2" destOrd="0" presId="urn:microsoft.com/office/officeart/2005/8/layout/vList4"/>
    <dgm:cxn modelId="{B0827BD8-92AD-486D-AD23-944F8F072A2C}" type="presParOf" srcId="{0ADC1D1A-B039-4A78-8304-59438E4102CA}" destId="{F3AB44BF-AF7B-4524-958B-330BB8924C65}" srcOrd="1" destOrd="0" presId="urn:microsoft.com/office/officeart/2005/8/layout/vList4"/>
    <dgm:cxn modelId="{C675E25B-E831-423A-94F7-52A34B33AEFF}" type="presParOf" srcId="{0ADC1D1A-B039-4A78-8304-59438E4102CA}" destId="{15748A3B-18B1-42BC-9F01-5F6D5C18E1C1}" srcOrd="2" destOrd="0" presId="urn:microsoft.com/office/officeart/2005/8/layout/vList4"/>
    <dgm:cxn modelId="{9BCE0CAA-6E69-4A55-B31C-610253C794DA}" type="presParOf" srcId="{15748A3B-18B1-42BC-9F01-5F6D5C18E1C1}" destId="{FE321E8B-5423-410E-BE09-36CF12E37A36}" srcOrd="0" destOrd="0" presId="urn:microsoft.com/office/officeart/2005/8/layout/vList4"/>
    <dgm:cxn modelId="{D927D5D3-4D8B-4925-A7C6-298B18089CDA}" type="presParOf" srcId="{15748A3B-18B1-42BC-9F01-5F6D5C18E1C1}" destId="{27502758-FD67-4E3F-B1DF-6EDECE35F2FF}" srcOrd="1" destOrd="0" presId="urn:microsoft.com/office/officeart/2005/8/layout/vList4"/>
    <dgm:cxn modelId="{CAACE4A3-09DD-4087-8D90-3204A5E4282E}" type="presParOf" srcId="{15748A3B-18B1-42BC-9F01-5F6D5C18E1C1}" destId="{7506CC31-B689-4DE0-A811-535BC57392F8}" srcOrd="2" destOrd="0" presId="urn:microsoft.com/office/officeart/2005/8/layout/vList4"/>
    <dgm:cxn modelId="{FBAA23E8-8C24-4372-86FD-BDB5AE45D659}" type="presParOf" srcId="{0ADC1D1A-B039-4A78-8304-59438E4102CA}" destId="{B4FD5DA9-17D9-4013-B663-AF4CCFA3FD62}" srcOrd="3" destOrd="0" presId="urn:microsoft.com/office/officeart/2005/8/layout/vList4"/>
    <dgm:cxn modelId="{BCC13B24-B79E-44AD-8498-DE279BA06C85}" type="presParOf" srcId="{0ADC1D1A-B039-4A78-8304-59438E4102CA}" destId="{48814742-7452-4B11-ACF1-AC14E2C9E34C}" srcOrd="4" destOrd="0" presId="urn:microsoft.com/office/officeart/2005/8/layout/vList4"/>
    <dgm:cxn modelId="{099E8C9C-3B68-4327-91C1-535EA63C53A2}" type="presParOf" srcId="{48814742-7452-4B11-ACF1-AC14E2C9E34C}" destId="{CE3E3971-077F-4C8E-8349-E5368574A541}" srcOrd="0" destOrd="0" presId="urn:microsoft.com/office/officeart/2005/8/layout/vList4"/>
    <dgm:cxn modelId="{ECC05A2E-6C50-4AB2-8C41-AE70A89ECC11}" type="presParOf" srcId="{48814742-7452-4B11-ACF1-AC14E2C9E34C}" destId="{9889A8CE-159B-496F-8659-30CD5E19CE70}" srcOrd="1" destOrd="0" presId="urn:microsoft.com/office/officeart/2005/8/layout/vList4"/>
    <dgm:cxn modelId="{FD716012-EBCB-4F94-9EE0-9B060664AC91}" type="presParOf" srcId="{48814742-7452-4B11-ACF1-AC14E2C9E34C}" destId="{4833AEC7-4810-418F-A06D-A9AF06FAFE5C}" srcOrd="2" destOrd="0" presId="urn:microsoft.com/office/officeart/2005/8/layout/vList4"/>
    <dgm:cxn modelId="{3F5F0EB0-C9AC-4F85-9A53-475F8582B30E}" type="presParOf" srcId="{0ADC1D1A-B039-4A78-8304-59438E4102CA}" destId="{887C6F2F-E5B9-4D07-9F7C-20C943D1F837}" srcOrd="5" destOrd="0" presId="urn:microsoft.com/office/officeart/2005/8/layout/vList4"/>
    <dgm:cxn modelId="{E8A70243-0605-415F-9E45-5EDE6A40A4F2}" type="presParOf" srcId="{0ADC1D1A-B039-4A78-8304-59438E4102CA}" destId="{546B80DC-FDA5-4613-BAFC-173AB16675F5}" srcOrd="6" destOrd="0" presId="urn:microsoft.com/office/officeart/2005/8/layout/vList4"/>
    <dgm:cxn modelId="{412D009E-7E4E-4CFB-A294-7542B6F3D138}" type="presParOf" srcId="{546B80DC-FDA5-4613-BAFC-173AB16675F5}" destId="{0696CB9D-1D10-42C2-8B61-47D9A44BDD63}" srcOrd="0" destOrd="0" presId="urn:microsoft.com/office/officeart/2005/8/layout/vList4"/>
    <dgm:cxn modelId="{C95D84C0-AE50-4A36-BE0E-CA4E96DAAD76}" type="presParOf" srcId="{546B80DC-FDA5-4613-BAFC-173AB16675F5}" destId="{FCC2BC65-AAC8-465F-AF85-B8F06D33340B}" srcOrd="1" destOrd="0" presId="urn:microsoft.com/office/officeart/2005/8/layout/vList4"/>
    <dgm:cxn modelId="{629C2F75-1B57-4002-8A0E-63E921CD3234}" type="presParOf" srcId="{546B80DC-FDA5-4613-BAFC-173AB16675F5}" destId="{31FB7852-9BBB-4093-9036-4227BBE28765}" srcOrd="2" destOrd="0" presId="urn:microsoft.com/office/officeart/2005/8/layout/vList4"/>
    <dgm:cxn modelId="{85F3EC05-04BC-49D4-AFBD-CA3B81F84C96}" type="presParOf" srcId="{0ADC1D1A-B039-4A78-8304-59438E4102CA}" destId="{C5884A6D-FC80-4ED8-A4DE-166B638E6AB2}" srcOrd="7" destOrd="0" presId="urn:microsoft.com/office/officeart/2005/8/layout/vList4"/>
    <dgm:cxn modelId="{40305A2C-D60A-46AB-BF66-C4E3824D70C1}" type="presParOf" srcId="{0ADC1D1A-B039-4A78-8304-59438E4102CA}" destId="{362283D5-9E6A-4288-9288-012D92C8D255}" srcOrd="8" destOrd="0" presId="urn:microsoft.com/office/officeart/2005/8/layout/vList4"/>
    <dgm:cxn modelId="{DF179438-CA2D-422E-8A06-85077A6F5DA0}" type="presParOf" srcId="{362283D5-9E6A-4288-9288-012D92C8D255}" destId="{F8AD8DA5-F1A1-4A9A-B89B-9636727D7F08}" srcOrd="0" destOrd="0" presId="urn:microsoft.com/office/officeart/2005/8/layout/vList4"/>
    <dgm:cxn modelId="{EB2553AB-6A70-4DEE-916D-A0DBA0082EE0}" type="presParOf" srcId="{362283D5-9E6A-4288-9288-012D92C8D255}" destId="{149A3B26-71C0-4FFE-9AAA-F928EF33E391}" srcOrd="1" destOrd="0" presId="urn:microsoft.com/office/officeart/2005/8/layout/vList4"/>
    <dgm:cxn modelId="{DD52533A-5610-41EE-B9D0-28D3E445F04D}" type="presParOf" srcId="{362283D5-9E6A-4288-9288-012D92C8D255}" destId="{CD136E41-014F-42CB-9385-6273BE2B5916}"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D7022F-85ED-4BDF-9443-9E8BB33A006F}"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1E514B11-F302-48E8-AE01-2EB2EB4E13D7}">
      <dgm:prSet phldrT="[Texte]" custT="1"/>
      <dgm:spPr>
        <a:solidFill>
          <a:srgbClr val="92D050"/>
        </a:solidFill>
      </dgm:spPr>
      <dgm:t>
        <a:bodyPr/>
        <a:lstStyle/>
        <a:p>
          <a:r>
            <a:rPr lang="fr-FR" sz="5600" dirty="0"/>
            <a:t>2. Planification du projet</a:t>
          </a:r>
        </a:p>
      </dgm:t>
    </dgm:pt>
    <dgm:pt modelId="{C6A10876-CFE6-4251-AE09-D0BA77121704}" type="parTrans" cxnId="{233D7874-1B8E-45FB-A613-35F30127AA45}">
      <dgm:prSet/>
      <dgm:spPr/>
      <dgm:t>
        <a:bodyPr/>
        <a:lstStyle/>
        <a:p>
          <a:endParaRPr lang="fr-FR"/>
        </a:p>
      </dgm:t>
    </dgm:pt>
    <dgm:pt modelId="{720FF301-0DC1-424E-8507-FBEDD3FCED6A}" type="sibTrans" cxnId="{233D7874-1B8E-45FB-A613-35F30127AA45}">
      <dgm:prSet/>
      <dgm:spPr/>
      <dgm:t>
        <a:bodyPr/>
        <a:lstStyle/>
        <a:p>
          <a:endParaRPr lang="fr-FR"/>
        </a:p>
      </dgm:t>
    </dgm:pt>
    <dgm:pt modelId="{940CF957-4873-42D9-B937-2EF70743C395}">
      <dgm:prSet phldrT="[Texte]"/>
      <dgm:spPr>
        <a:solidFill>
          <a:srgbClr val="92D050"/>
        </a:solidFill>
      </dgm:spPr>
      <dgm:t>
        <a:bodyPr/>
        <a:lstStyle/>
        <a:p>
          <a:r>
            <a:rPr lang="fr-FR" dirty="0"/>
            <a:t>Déroulement du projet</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38D5FD4-5AAE-48DA-855F-6E29C97A585F}" type="parTrans" cxnId="{F4E36AE3-6253-4663-B886-19D69E53F571}">
      <dgm:prSet/>
      <dgm:spPr/>
      <dgm:t>
        <a:bodyPr/>
        <a:lstStyle/>
        <a:p>
          <a:endParaRPr lang="fr-FR"/>
        </a:p>
      </dgm:t>
    </dgm:pt>
    <dgm:pt modelId="{EFA85CAF-7439-403B-9D02-FCFB206B5369}" type="sibTrans" cxnId="{F4E36AE3-6253-4663-B886-19D69E53F571}">
      <dgm:prSet/>
      <dgm:spPr/>
      <dgm:t>
        <a:bodyPr/>
        <a:lstStyle/>
        <a:p>
          <a:endParaRPr lang="fr-FR"/>
        </a:p>
      </dgm:t>
    </dgm:pt>
    <dgm:pt modelId="{7A7C8973-9ACF-4E5A-8921-5FBA78B2B925}">
      <dgm:prSet phldrT="[Texte]"/>
      <dgm:spPr>
        <a:solidFill>
          <a:srgbClr val="92D050"/>
        </a:solidFill>
      </dgm:spPr>
      <dgm:t>
        <a:bodyPr/>
        <a:lstStyle/>
        <a:p>
          <a:r>
            <a:rPr lang="fr-FR" dirty="0"/>
            <a:t>Activités et processus du projet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F0574D0-BF5F-4E55-86DF-3EFC05D56A0B}" type="parTrans" cxnId="{533AC107-1A60-476F-AD0F-6D9BC45A14BC}">
      <dgm:prSet/>
      <dgm:spPr/>
      <dgm:t>
        <a:bodyPr/>
        <a:lstStyle/>
        <a:p>
          <a:endParaRPr lang="fr-FR"/>
        </a:p>
      </dgm:t>
    </dgm:pt>
    <dgm:pt modelId="{7541C012-E275-4453-80F3-B141344D5ED9}" type="sibTrans" cxnId="{533AC107-1A60-476F-AD0F-6D9BC45A14BC}">
      <dgm:prSet/>
      <dgm:spPr/>
      <dgm:t>
        <a:bodyPr/>
        <a:lstStyle/>
        <a:p>
          <a:endParaRPr lang="fr-FR"/>
        </a:p>
      </dgm:t>
    </dgm:pt>
    <dgm:pt modelId="{4BAE0A4E-41D6-4855-BFEF-32AB31A9714C}">
      <dgm:prSet phldrT="[Texte]"/>
      <dgm:spPr>
        <a:solidFill>
          <a:srgbClr val="92D050"/>
        </a:solidFill>
      </dgm:spPr>
      <dgm:t>
        <a:bodyPr/>
        <a:lstStyle/>
        <a:p>
          <a:r>
            <a:rPr lang="fr-FR" dirty="0"/>
            <a:t>Acteurs et responsabilités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F83D95F-5DAE-43AA-8D62-FC1308F1E83A}" type="parTrans" cxnId="{DF252DBD-33A6-4C6E-B856-1EB10C5ECD30}">
      <dgm:prSet/>
      <dgm:spPr/>
      <dgm:t>
        <a:bodyPr/>
        <a:lstStyle/>
        <a:p>
          <a:endParaRPr lang="fr-FR"/>
        </a:p>
      </dgm:t>
    </dgm:pt>
    <dgm:pt modelId="{0E41ECDE-AA77-49FF-98A5-E425A0C47A24}" type="sibTrans" cxnId="{DF252DBD-33A6-4C6E-B856-1EB10C5ECD30}">
      <dgm:prSet/>
      <dgm:spPr/>
      <dgm:t>
        <a:bodyPr/>
        <a:lstStyle/>
        <a:p>
          <a:endParaRPr lang="fr-FR"/>
        </a:p>
      </dgm:t>
    </dgm:pt>
    <dgm:pt modelId="{253FB096-082B-4BB0-A6AD-27DB4B453561}">
      <dgm:prSet phldrT="[Texte]"/>
      <dgm:spPr>
        <a:solidFill>
          <a:srgbClr val="92D050"/>
        </a:solidFill>
      </dgm:spPr>
      <dgm:t>
        <a:bodyPr/>
        <a:lstStyle/>
        <a:p>
          <a:r>
            <a:rPr lang="fr-FR" dirty="0"/>
            <a:t>Ressources allouées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86348CE-5045-48CA-AB4D-927635ABF164}" type="parTrans" cxnId="{C6BBFE37-155D-49BC-BA42-E2B75DE0639E}">
      <dgm:prSet/>
      <dgm:spPr/>
      <dgm:t>
        <a:bodyPr/>
        <a:lstStyle/>
        <a:p>
          <a:endParaRPr lang="fr-FR"/>
        </a:p>
      </dgm:t>
    </dgm:pt>
    <dgm:pt modelId="{DA85B330-50B3-4F8D-84A3-E64604CC0BF1}" type="sibTrans" cxnId="{C6BBFE37-155D-49BC-BA42-E2B75DE0639E}">
      <dgm:prSet/>
      <dgm:spPr/>
      <dgm:t>
        <a:bodyPr/>
        <a:lstStyle/>
        <a:p>
          <a:endParaRPr lang="fr-FR"/>
        </a:p>
      </dgm:t>
    </dgm:pt>
    <dgm:pt modelId="{90730607-ACDB-4EC7-947B-27D653440EA6}" type="pres">
      <dgm:prSet presAssocID="{D3D7022F-85ED-4BDF-9443-9E8BB33A006F}" presName="layout" presStyleCnt="0">
        <dgm:presLayoutVars>
          <dgm:chMax/>
          <dgm:chPref/>
          <dgm:dir/>
          <dgm:animOne val="branch"/>
          <dgm:animLvl val="lvl"/>
          <dgm:resizeHandles/>
        </dgm:presLayoutVars>
      </dgm:prSet>
      <dgm:spPr/>
    </dgm:pt>
    <dgm:pt modelId="{C5962141-E0CE-42C4-991B-495B878BAD37}" type="pres">
      <dgm:prSet presAssocID="{1E514B11-F302-48E8-AE01-2EB2EB4E13D7}" presName="root" presStyleCnt="0">
        <dgm:presLayoutVars>
          <dgm:chMax/>
          <dgm:chPref val="4"/>
        </dgm:presLayoutVars>
      </dgm:prSet>
      <dgm:spPr/>
    </dgm:pt>
    <dgm:pt modelId="{B0550E81-0726-402F-9263-27D0BE0391B7}" type="pres">
      <dgm:prSet presAssocID="{1E514B11-F302-48E8-AE01-2EB2EB4E13D7}" presName="rootComposite" presStyleCnt="0">
        <dgm:presLayoutVars/>
      </dgm:prSet>
      <dgm:spPr/>
    </dgm:pt>
    <dgm:pt modelId="{D81E37F9-7006-4AFB-A83D-98B2925AADD3}" type="pres">
      <dgm:prSet presAssocID="{1E514B11-F302-48E8-AE01-2EB2EB4E13D7}" presName="rootText" presStyleLbl="node0" presStyleIdx="0" presStyleCnt="1">
        <dgm:presLayoutVars>
          <dgm:chMax/>
          <dgm:chPref val="4"/>
        </dgm:presLayoutVars>
      </dgm:prSet>
      <dgm:spPr/>
    </dgm:pt>
    <dgm:pt modelId="{68527463-3147-4B27-A90D-620984D25EB7}" type="pres">
      <dgm:prSet presAssocID="{1E514B11-F302-48E8-AE01-2EB2EB4E13D7}" presName="childShape" presStyleCnt="0">
        <dgm:presLayoutVars>
          <dgm:chMax val="0"/>
          <dgm:chPref val="0"/>
        </dgm:presLayoutVars>
      </dgm:prSet>
      <dgm:spPr/>
    </dgm:pt>
    <dgm:pt modelId="{4FCE7888-88CD-4E00-AEE6-6A96CDB97EFD}" type="pres">
      <dgm:prSet presAssocID="{940CF957-4873-42D9-B937-2EF70743C395}" presName="childComposite" presStyleCnt="0">
        <dgm:presLayoutVars>
          <dgm:chMax val="0"/>
          <dgm:chPref val="0"/>
        </dgm:presLayoutVars>
      </dgm:prSet>
      <dgm:spPr/>
    </dgm:pt>
    <dgm:pt modelId="{4FF1E8D2-C89E-4CA7-8E63-6C6EE8454992}" type="pres">
      <dgm:prSet presAssocID="{940CF957-4873-42D9-B937-2EF70743C395}" presName="Image" presStyleLbl="node1" presStyleIdx="0" presStyleCnt="4"/>
      <dgm:spPr>
        <a:solidFill>
          <a:srgbClr val="92D050"/>
        </a:solidFill>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9C878B-684B-4018-BBDA-A83246C50A27}" type="pres">
      <dgm:prSet presAssocID="{940CF957-4873-42D9-B937-2EF70743C395}" presName="childText" presStyleLbl="lnNode1" presStyleIdx="0" presStyleCnt="4">
        <dgm:presLayoutVars>
          <dgm:chMax val="0"/>
          <dgm:chPref val="0"/>
          <dgm:bulletEnabled val="1"/>
        </dgm:presLayoutVars>
      </dgm:prSet>
      <dgm:spPr/>
    </dgm:pt>
    <dgm:pt modelId="{922732E9-8A0A-4202-BBF3-5DAC64A56B1B}" type="pres">
      <dgm:prSet presAssocID="{7A7C8973-9ACF-4E5A-8921-5FBA78B2B925}" presName="childComposite" presStyleCnt="0">
        <dgm:presLayoutVars>
          <dgm:chMax val="0"/>
          <dgm:chPref val="0"/>
        </dgm:presLayoutVars>
      </dgm:prSet>
      <dgm:spPr/>
    </dgm:pt>
    <dgm:pt modelId="{5D875A96-75C2-40C3-AC87-4E92AFFCA53E}" type="pres">
      <dgm:prSet presAssocID="{7A7C8973-9ACF-4E5A-8921-5FBA78B2B925}" presName="Image" presStyleLbl="node1" presStyleIdx="1" presStyleCnt="4"/>
      <dgm:spPr>
        <a:solidFill>
          <a:srgbClr val="92D050"/>
        </a:solid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F85DF8E-A572-4CDF-8328-CBCF02E35888}" type="pres">
      <dgm:prSet presAssocID="{7A7C8973-9ACF-4E5A-8921-5FBA78B2B925}" presName="childText" presStyleLbl="lnNode1" presStyleIdx="1" presStyleCnt="4">
        <dgm:presLayoutVars>
          <dgm:chMax val="0"/>
          <dgm:chPref val="0"/>
          <dgm:bulletEnabled val="1"/>
        </dgm:presLayoutVars>
      </dgm:prSet>
      <dgm:spPr/>
    </dgm:pt>
    <dgm:pt modelId="{1F054280-D81C-4E4E-8BD4-4F5BE159B56E}" type="pres">
      <dgm:prSet presAssocID="{4BAE0A4E-41D6-4855-BFEF-32AB31A9714C}" presName="childComposite" presStyleCnt="0">
        <dgm:presLayoutVars>
          <dgm:chMax val="0"/>
          <dgm:chPref val="0"/>
        </dgm:presLayoutVars>
      </dgm:prSet>
      <dgm:spPr/>
    </dgm:pt>
    <dgm:pt modelId="{80D1A437-8167-4739-88CD-4A6A1C830587}" type="pres">
      <dgm:prSet presAssocID="{4BAE0A4E-41D6-4855-BFEF-32AB31A9714C}" presName="Image" presStyleLbl="node1" presStyleIdx="2" presStyleCnt="4"/>
      <dgm:spPr>
        <a:solidFill>
          <a:srgbClr val="92D050"/>
        </a:solidFill>
      </dgm:spPr>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83DA320-DBFD-4AAA-8D12-B8B917968865}" type="pres">
      <dgm:prSet presAssocID="{4BAE0A4E-41D6-4855-BFEF-32AB31A9714C}" presName="childText" presStyleLbl="lnNode1" presStyleIdx="2" presStyleCnt="4">
        <dgm:presLayoutVars>
          <dgm:chMax val="0"/>
          <dgm:chPref val="0"/>
          <dgm:bulletEnabled val="1"/>
        </dgm:presLayoutVars>
      </dgm:prSet>
      <dgm:spPr/>
    </dgm:pt>
    <dgm:pt modelId="{127E8001-7056-4748-B9F7-F94CCBB6EAAB}" type="pres">
      <dgm:prSet presAssocID="{253FB096-082B-4BB0-A6AD-27DB4B453561}" presName="childComposite" presStyleCnt="0">
        <dgm:presLayoutVars>
          <dgm:chMax val="0"/>
          <dgm:chPref val="0"/>
        </dgm:presLayoutVars>
      </dgm:prSet>
      <dgm:spPr/>
    </dgm:pt>
    <dgm:pt modelId="{E560E35C-756D-4B89-9DF1-402B72F26835}" type="pres">
      <dgm:prSet presAssocID="{253FB096-082B-4BB0-A6AD-27DB4B453561}" presName="Image" presStyleLbl="node1" presStyleIdx="3" presStyleCnt="4"/>
      <dgm:spPr>
        <a:solidFill>
          <a:srgbClr val="92D050"/>
        </a:solidFill>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88667D6-6125-4AEE-A917-55F50E80060E}" type="pres">
      <dgm:prSet presAssocID="{253FB096-082B-4BB0-A6AD-27DB4B453561}" presName="childText" presStyleLbl="lnNode1" presStyleIdx="3" presStyleCnt="4">
        <dgm:presLayoutVars>
          <dgm:chMax val="0"/>
          <dgm:chPref val="0"/>
          <dgm:bulletEnabled val="1"/>
        </dgm:presLayoutVars>
      </dgm:prSet>
      <dgm:spPr/>
    </dgm:pt>
  </dgm:ptLst>
  <dgm:cxnLst>
    <dgm:cxn modelId="{97E7BD00-7776-4F8E-8EDC-6BFC4372FE02}" type="presOf" srcId="{4BAE0A4E-41D6-4855-BFEF-32AB31A9714C}" destId="{883DA320-DBFD-4AAA-8D12-B8B917968865}" srcOrd="0" destOrd="0" presId="urn:microsoft.com/office/officeart/2008/layout/PictureAccentList"/>
    <dgm:cxn modelId="{936D7205-DFCA-4007-B4AC-4DF52B42EAB9}" type="presOf" srcId="{D3D7022F-85ED-4BDF-9443-9E8BB33A006F}" destId="{90730607-ACDB-4EC7-947B-27D653440EA6}" srcOrd="0" destOrd="0" presId="urn:microsoft.com/office/officeart/2008/layout/PictureAccentList"/>
    <dgm:cxn modelId="{533AC107-1A60-476F-AD0F-6D9BC45A14BC}" srcId="{1E514B11-F302-48E8-AE01-2EB2EB4E13D7}" destId="{7A7C8973-9ACF-4E5A-8921-5FBA78B2B925}" srcOrd="1" destOrd="0" parTransId="{DF0574D0-BF5F-4E55-86DF-3EFC05D56A0B}" sibTransId="{7541C012-E275-4453-80F3-B141344D5ED9}"/>
    <dgm:cxn modelId="{67073318-4B9D-4D2D-A2C3-F869F4D5B96F}" type="presOf" srcId="{253FB096-082B-4BB0-A6AD-27DB4B453561}" destId="{788667D6-6125-4AEE-A917-55F50E80060E}" srcOrd="0" destOrd="0" presId="urn:microsoft.com/office/officeart/2008/layout/PictureAccentList"/>
    <dgm:cxn modelId="{C6BBFE37-155D-49BC-BA42-E2B75DE0639E}" srcId="{1E514B11-F302-48E8-AE01-2EB2EB4E13D7}" destId="{253FB096-082B-4BB0-A6AD-27DB4B453561}" srcOrd="3" destOrd="0" parTransId="{586348CE-5045-48CA-AB4D-927635ABF164}" sibTransId="{DA85B330-50B3-4F8D-84A3-E64604CC0BF1}"/>
    <dgm:cxn modelId="{A4F12D54-3263-456E-A8B9-09173A87AF49}" type="presOf" srcId="{7A7C8973-9ACF-4E5A-8921-5FBA78B2B925}" destId="{DF85DF8E-A572-4CDF-8328-CBCF02E35888}" srcOrd="0" destOrd="0" presId="urn:microsoft.com/office/officeart/2008/layout/PictureAccentList"/>
    <dgm:cxn modelId="{233D7874-1B8E-45FB-A613-35F30127AA45}" srcId="{D3D7022F-85ED-4BDF-9443-9E8BB33A006F}" destId="{1E514B11-F302-48E8-AE01-2EB2EB4E13D7}" srcOrd="0" destOrd="0" parTransId="{C6A10876-CFE6-4251-AE09-D0BA77121704}" sibTransId="{720FF301-0DC1-424E-8507-FBEDD3FCED6A}"/>
    <dgm:cxn modelId="{DF252DBD-33A6-4C6E-B856-1EB10C5ECD30}" srcId="{1E514B11-F302-48E8-AE01-2EB2EB4E13D7}" destId="{4BAE0A4E-41D6-4855-BFEF-32AB31A9714C}" srcOrd="2" destOrd="0" parTransId="{3F83D95F-5DAE-43AA-8D62-FC1308F1E83A}" sibTransId="{0E41ECDE-AA77-49FF-98A5-E425A0C47A24}"/>
    <dgm:cxn modelId="{3EBAB4C3-1750-43EA-9BDB-82FB914533CB}" type="presOf" srcId="{940CF957-4873-42D9-B937-2EF70743C395}" destId="{1F9C878B-684B-4018-BBDA-A83246C50A27}" srcOrd="0" destOrd="0" presId="urn:microsoft.com/office/officeart/2008/layout/PictureAccentList"/>
    <dgm:cxn modelId="{4F704AD1-33BF-4DDE-84FB-51027E98A4A4}" type="presOf" srcId="{1E514B11-F302-48E8-AE01-2EB2EB4E13D7}" destId="{D81E37F9-7006-4AFB-A83D-98B2925AADD3}" srcOrd="0" destOrd="0" presId="urn:microsoft.com/office/officeart/2008/layout/PictureAccentList"/>
    <dgm:cxn modelId="{F4E36AE3-6253-4663-B886-19D69E53F571}" srcId="{1E514B11-F302-48E8-AE01-2EB2EB4E13D7}" destId="{940CF957-4873-42D9-B937-2EF70743C395}" srcOrd="0" destOrd="0" parTransId="{738D5FD4-5AAE-48DA-855F-6E29C97A585F}" sibTransId="{EFA85CAF-7439-403B-9D02-FCFB206B5369}"/>
    <dgm:cxn modelId="{4AB369E3-0C13-4869-9F4B-FF635AF2F5EC}" type="presParOf" srcId="{90730607-ACDB-4EC7-947B-27D653440EA6}" destId="{C5962141-E0CE-42C4-991B-495B878BAD37}" srcOrd="0" destOrd="0" presId="urn:microsoft.com/office/officeart/2008/layout/PictureAccentList"/>
    <dgm:cxn modelId="{C7EBD36B-5817-4C22-91ED-E02261709888}" type="presParOf" srcId="{C5962141-E0CE-42C4-991B-495B878BAD37}" destId="{B0550E81-0726-402F-9263-27D0BE0391B7}" srcOrd="0" destOrd="0" presId="urn:microsoft.com/office/officeart/2008/layout/PictureAccentList"/>
    <dgm:cxn modelId="{22FA0AFB-A46B-4D48-9A5D-49E04CC962B5}" type="presParOf" srcId="{B0550E81-0726-402F-9263-27D0BE0391B7}" destId="{D81E37F9-7006-4AFB-A83D-98B2925AADD3}" srcOrd="0" destOrd="0" presId="urn:microsoft.com/office/officeart/2008/layout/PictureAccentList"/>
    <dgm:cxn modelId="{51BBB7FC-FE4F-4136-806F-CD39B05A7317}" type="presParOf" srcId="{C5962141-E0CE-42C4-991B-495B878BAD37}" destId="{68527463-3147-4B27-A90D-620984D25EB7}" srcOrd="1" destOrd="0" presId="urn:microsoft.com/office/officeart/2008/layout/PictureAccentList"/>
    <dgm:cxn modelId="{FAC3EE06-CEA2-498C-8DF0-592E52B8CB0F}" type="presParOf" srcId="{68527463-3147-4B27-A90D-620984D25EB7}" destId="{4FCE7888-88CD-4E00-AEE6-6A96CDB97EFD}" srcOrd="0" destOrd="0" presId="urn:microsoft.com/office/officeart/2008/layout/PictureAccentList"/>
    <dgm:cxn modelId="{A097CE1A-3247-4744-898B-3C81BF433620}" type="presParOf" srcId="{4FCE7888-88CD-4E00-AEE6-6A96CDB97EFD}" destId="{4FF1E8D2-C89E-4CA7-8E63-6C6EE8454992}" srcOrd="0" destOrd="0" presId="urn:microsoft.com/office/officeart/2008/layout/PictureAccentList"/>
    <dgm:cxn modelId="{A8428748-DEA7-420F-9AA6-667EB461F242}" type="presParOf" srcId="{4FCE7888-88CD-4E00-AEE6-6A96CDB97EFD}" destId="{1F9C878B-684B-4018-BBDA-A83246C50A27}" srcOrd="1" destOrd="0" presId="urn:microsoft.com/office/officeart/2008/layout/PictureAccentList"/>
    <dgm:cxn modelId="{A591D6C8-8A0D-429B-8BD4-8D4DBF0E2802}" type="presParOf" srcId="{68527463-3147-4B27-A90D-620984D25EB7}" destId="{922732E9-8A0A-4202-BBF3-5DAC64A56B1B}" srcOrd="1" destOrd="0" presId="urn:microsoft.com/office/officeart/2008/layout/PictureAccentList"/>
    <dgm:cxn modelId="{87405274-4B70-4E9E-8EB4-363594F854B7}" type="presParOf" srcId="{922732E9-8A0A-4202-BBF3-5DAC64A56B1B}" destId="{5D875A96-75C2-40C3-AC87-4E92AFFCA53E}" srcOrd="0" destOrd="0" presId="urn:microsoft.com/office/officeart/2008/layout/PictureAccentList"/>
    <dgm:cxn modelId="{56861814-85A6-4586-9D8A-FC032D02EB67}" type="presParOf" srcId="{922732E9-8A0A-4202-BBF3-5DAC64A56B1B}" destId="{DF85DF8E-A572-4CDF-8328-CBCF02E35888}" srcOrd="1" destOrd="0" presId="urn:microsoft.com/office/officeart/2008/layout/PictureAccentList"/>
    <dgm:cxn modelId="{E7070C48-B0F4-4ACB-A9C3-61F3F7BA891A}" type="presParOf" srcId="{68527463-3147-4B27-A90D-620984D25EB7}" destId="{1F054280-D81C-4E4E-8BD4-4F5BE159B56E}" srcOrd="2" destOrd="0" presId="urn:microsoft.com/office/officeart/2008/layout/PictureAccentList"/>
    <dgm:cxn modelId="{CE7EB091-8390-424D-9C24-2A78837CC809}" type="presParOf" srcId="{1F054280-D81C-4E4E-8BD4-4F5BE159B56E}" destId="{80D1A437-8167-4739-88CD-4A6A1C830587}" srcOrd="0" destOrd="0" presId="urn:microsoft.com/office/officeart/2008/layout/PictureAccentList"/>
    <dgm:cxn modelId="{AEB4042B-0430-4EA8-B5FF-66BC3F30395E}" type="presParOf" srcId="{1F054280-D81C-4E4E-8BD4-4F5BE159B56E}" destId="{883DA320-DBFD-4AAA-8D12-B8B917968865}" srcOrd="1" destOrd="0" presId="urn:microsoft.com/office/officeart/2008/layout/PictureAccentList"/>
    <dgm:cxn modelId="{F85F4400-6614-4CA8-A3EC-46DEF9941636}" type="presParOf" srcId="{68527463-3147-4B27-A90D-620984D25EB7}" destId="{127E8001-7056-4748-B9F7-F94CCBB6EAAB}" srcOrd="3" destOrd="0" presId="urn:microsoft.com/office/officeart/2008/layout/PictureAccentList"/>
    <dgm:cxn modelId="{A00964B7-8FBD-480B-AF72-08B7778C2F04}" type="presParOf" srcId="{127E8001-7056-4748-B9F7-F94CCBB6EAAB}" destId="{E560E35C-756D-4B89-9DF1-402B72F26835}" srcOrd="0" destOrd="0" presId="urn:microsoft.com/office/officeart/2008/layout/PictureAccentList"/>
    <dgm:cxn modelId="{ABB37996-0E79-4FA1-AD9C-D53E250B4741}" type="presParOf" srcId="{127E8001-7056-4748-B9F7-F94CCBB6EAAB}" destId="{788667D6-6125-4AEE-A917-55F50E80060E}" srcOrd="1" destOrd="0" presId="urn:microsoft.com/office/officeart/2008/layout/Picture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676824-39A1-4359-937C-FA6CC78EE339}"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B645F3E6-3F8E-4B0C-87A9-3F43B3B55EA8}">
      <dgm:prSet phldrT="[Texte]"/>
      <dgm:spPr>
        <a:solidFill>
          <a:srgbClr val="EF3939"/>
        </a:solidFill>
      </dgm:spPr>
      <dgm:t>
        <a:bodyPr/>
        <a:lstStyle/>
        <a:p>
          <a:r>
            <a:rPr lang="fr-FR" dirty="0"/>
            <a:t>3. Mise en œuvre du projet</a:t>
          </a:r>
        </a:p>
      </dgm:t>
    </dgm:pt>
    <dgm:pt modelId="{1AD14698-2F07-446D-BAD3-682500A3E307}" type="parTrans" cxnId="{ACD6D8EE-F848-47FB-B726-D65101672CD8}">
      <dgm:prSet/>
      <dgm:spPr/>
      <dgm:t>
        <a:bodyPr/>
        <a:lstStyle/>
        <a:p>
          <a:endParaRPr lang="fr-FR"/>
        </a:p>
      </dgm:t>
    </dgm:pt>
    <dgm:pt modelId="{D31C22DA-9972-496B-A2F7-701833992155}" type="sibTrans" cxnId="{ACD6D8EE-F848-47FB-B726-D65101672CD8}">
      <dgm:prSet/>
      <dgm:spPr/>
      <dgm:t>
        <a:bodyPr/>
        <a:lstStyle/>
        <a:p>
          <a:endParaRPr lang="fr-FR"/>
        </a:p>
      </dgm:t>
    </dgm:pt>
    <dgm:pt modelId="{289A4139-1AE9-4053-BF1F-924D360F2015}">
      <dgm:prSet phldrT="[Texte]" custT="1"/>
      <dgm:spPr>
        <a:solidFill>
          <a:srgbClr val="EF3939"/>
        </a:solidFill>
      </dgm:spPr>
      <dgm:t>
        <a:bodyPr/>
        <a:lstStyle/>
        <a:p>
          <a:r>
            <a:rPr lang="fr-FR" sz="2600" dirty="0"/>
            <a:t>Qualité des livrables finaux</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7B634B5-F0BF-4FDF-8B21-D73EAFDA5173}" type="parTrans" cxnId="{61F692B7-1616-4779-B430-D6772A0FAF95}">
      <dgm:prSet/>
      <dgm:spPr/>
      <dgm:t>
        <a:bodyPr/>
        <a:lstStyle/>
        <a:p>
          <a:endParaRPr lang="fr-FR"/>
        </a:p>
      </dgm:t>
    </dgm:pt>
    <dgm:pt modelId="{AB6DEB4D-3D28-4635-B8AD-1223A2659172}" type="sibTrans" cxnId="{61F692B7-1616-4779-B430-D6772A0FAF95}">
      <dgm:prSet/>
      <dgm:spPr/>
      <dgm:t>
        <a:bodyPr/>
        <a:lstStyle/>
        <a:p>
          <a:endParaRPr lang="fr-FR"/>
        </a:p>
      </dgm:t>
    </dgm:pt>
    <dgm:pt modelId="{C781D5C4-554D-49C4-B33C-791A643FC8A6}">
      <dgm:prSet phldrT="[Texte]" custT="1"/>
      <dgm:spPr>
        <a:solidFill>
          <a:srgbClr val="EF3939"/>
        </a:solidFill>
      </dgm:spPr>
      <dgm:t>
        <a:bodyPr/>
        <a:lstStyle/>
        <a:p>
          <a:r>
            <a:rPr lang="fr-FR" sz="2600" dirty="0"/>
            <a:t>Coordination des acteurs et des activités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CEB7712-DBD2-4C41-818D-FE356EA0E44C}" type="parTrans" cxnId="{1EB33D23-6EE8-4E1F-9A3C-3889324304B5}">
      <dgm:prSet/>
      <dgm:spPr/>
      <dgm:t>
        <a:bodyPr/>
        <a:lstStyle/>
        <a:p>
          <a:endParaRPr lang="fr-FR"/>
        </a:p>
      </dgm:t>
    </dgm:pt>
    <dgm:pt modelId="{9A04DC93-53CE-4FC2-A3B5-50AF20EF16BF}" type="sibTrans" cxnId="{1EB33D23-6EE8-4E1F-9A3C-3889324304B5}">
      <dgm:prSet/>
      <dgm:spPr/>
      <dgm:t>
        <a:bodyPr/>
        <a:lstStyle/>
        <a:p>
          <a:endParaRPr lang="fr-FR"/>
        </a:p>
      </dgm:t>
    </dgm:pt>
    <dgm:pt modelId="{6A022848-F214-4B8E-93AB-6C03B912E207}">
      <dgm:prSet phldrT="[Texte]" custT="1"/>
      <dgm:spPr>
        <a:solidFill>
          <a:srgbClr val="EF3939"/>
        </a:solidFill>
        <a:ln>
          <a:solidFill>
            <a:schemeClr val="accent1"/>
          </a:solidFill>
        </a:ln>
      </dgm:spPr>
      <dgm:t>
        <a:bodyPr/>
        <a:lstStyle/>
        <a:p>
          <a:r>
            <a:rPr lang="fr-FR" sz="2600" dirty="0"/>
            <a:t>Communication autour du projet</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CE4918F-F73B-4D08-9122-4DCCA33EAD53}" type="parTrans" cxnId="{6D3C8B9D-C7D1-4D38-A471-D08B206E637C}">
      <dgm:prSet/>
      <dgm:spPr/>
      <dgm:t>
        <a:bodyPr/>
        <a:lstStyle/>
        <a:p>
          <a:endParaRPr lang="fr-FR"/>
        </a:p>
      </dgm:t>
    </dgm:pt>
    <dgm:pt modelId="{C20E2CB1-C0FE-4620-998F-8C38A01444AC}" type="sibTrans" cxnId="{6D3C8B9D-C7D1-4D38-A471-D08B206E637C}">
      <dgm:prSet/>
      <dgm:spPr/>
      <dgm:t>
        <a:bodyPr/>
        <a:lstStyle/>
        <a:p>
          <a:endParaRPr lang="fr-FR"/>
        </a:p>
      </dgm:t>
    </dgm:pt>
    <dgm:pt modelId="{D7932A20-3A34-480B-9671-80DE451F5283}" type="pres">
      <dgm:prSet presAssocID="{DB676824-39A1-4359-937C-FA6CC78EE339}" presName="layout" presStyleCnt="0">
        <dgm:presLayoutVars>
          <dgm:chMax/>
          <dgm:chPref/>
          <dgm:dir/>
          <dgm:animOne val="branch"/>
          <dgm:animLvl val="lvl"/>
          <dgm:resizeHandles/>
        </dgm:presLayoutVars>
      </dgm:prSet>
      <dgm:spPr/>
    </dgm:pt>
    <dgm:pt modelId="{4A47EC45-67A1-4471-AD65-B42C2C09BDC2}" type="pres">
      <dgm:prSet presAssocID="{B645F3E6-3F8E-4B0C-87A9-3F43B3B55EA8}" presName="root" presStyleCnt="0">
        <dgm:presLayoutVars>
          <dgm:chMax/>
          <dgm:chPref val="4"/>
        </dgm:presLayoutVars>
      </dgm:prSet>
      <dgm:spPr/>
    </dgm:pt>
    <dgm:pt modelId="{CEE58DB3-D446-43EC-88FD-10A52EFD27CB}" type="pres">
      <dgm:prSet presAssocID="{B645F3E6-3F8E-4B0C-87A9-3F43B3B55EA8}" presName="rootComposite" presStyleCnt="0">
        <dgm:presLayoutVars/>
      </dgm:prSet>
      <dgm:spPr/>
    </dgm:pt>
    <dgm:pt modelId="{C9DDDBB0-611C-4348-90B2-611614A2A9DF}" type="pres">
      <dgm:prSet presAssocID="{B645F3E6-3F8E-4B0C-87A9-3F43B3B55EA8}" presName="rootText" presStyleLbl="node0" presStyleIdx="0" presStyleCnt="1">
        <dgm:presLayoutVars>
          <dgm:chMax/>
          <dgm:chPref val="4"/>
        </dgm:presLayoutVars>
      </dgm:prSet>
      <dgm:spPr/>
    </dgm:pt>
    <dgm:pt modelId="{10410959-46F3-4C5F-BC74-CACFB5E59195}" type="pres">
      <dgm:prSet presAssocID="{B645F3E6-3F8E-4B0C-87A9-3F43B3B55EA8}" presName="childShape" presStyleCnt="0">
        <dgm:presLayoutVars>
          <dgm:chMax val="0"/>
          <dgm:chPref val="0"/>
        </dgm:presLayoutVars>
      </dgm:prSet>
      <dgm:spPr/>
    </dgm:pt>
    <dgm:pt modelId="{D23952F2-9912-41D9-9D7B-7637370E9E5D}" type="pres">
      <dgm:prSet presAssocID="{289A4139-1AE9-4053-BF1F-924D360F2015}" presName="childComposite" presStyleCnt="0">
        <dgm:presLayoutVars>
          <dgm:chMax val="0"/>
          <dgm:chPref val="0"/>
        </dgm:presLayoutVars>
      </dgm:prSet>
      <dgm:spPr/>
    </dgm:pt>
    <dgm:pt modelId="{742939CE-6D8F-440F-93AC-6EF75992EE91}" type="pres">
      <dgm:prSet presAssocID="{289A4139-1AE9-4053-BF1F-924D360F2015}" presName="Image" presStyleLbl="node1" presStyleIdx="0" presStyleCnt="3"/>
      <dgm:spPr>
        <a:solidFill>
          <a:srgbClr val="EF3939"/>
        </a:solidFill>
      </dgm:spPr>
    </dgm:pt>
    <dgm:pt modelId="{A0BAAA35-3E93-49A4-9538-E5226D3E1B79}" type="pres">
      <dgm:prSet presAssocID="{289A4139-1AE9-4053-BF1F-924D360F2015}" presName="childText" presStyleLbl="lnNode1" presStyleIdx="0" presStyleCnt="3">
        <dgm:presLayoutVars>
          <dgm:chMax val="0"/>
          <dgm:chPref val="0"/>
          <dgm:bulletEnabled val="1"/>
        </dgm:presLayoutVars>
      </dgm:prSet>
      <dgm:spPr/>
    </dgm:pt>
    <dgm:pt modelId="{1AA800A7-72CC-4B6D-95D6-43DEE69237F1}" type="pres">
      <dgm:prSet presAssocID="{C781D5C4-554D-49C4-B33C-791A643FC8A6}" presName="childComposite" presStyleCnt="0">
        <dgm:presLayoutVars>
          <dgm:chMax val="0"/>
          <dgm:chPref val="0"/>
        </dgm:presLayoutVars>
      </dgm:prSet>
      <dgm:spPr/>
    </dgm:pt>
    <dgm:pt modelId="{E031605D-8CF1-4554-8249-C7C801BA8FCA}" type="pres">
      <dgm:prSet presAssocID="{C781D5C4-554D-49C4-B33C-791A643FC8A6}" presName="Image" presStyleLbl="node1" presStyleIdx="1" presStyleCnt="3"/>
      <dgm:spPr>
        <a:solidFill>
          <a:srgbClr val="EF3939"/>
        </a:solidFill>
      </dgm:spPr>
    </dgm:pt>
    <dgm:pt modelId="{08A260ED-0903-405E-ADB8-A443A3256671}" type="pres">
      <dgm:prSet presAssocID="{C781D5C4-554D-49C4-B33C-791A643FC8A6}" presName="childText" presStyleLbl="lnNode1" presStyleIdx="1" presStyleCnt="3">
        <dgm:presLayoutVars>
          <dgm:chMax val="0"/>
          <dgm:chPref val="0"/>
          <dgm:bulletEnabled val="1"/>
        </dgm:presLayoutVars>
      </dgm:prSet>
      <dgm:spPr/>
    </dgm:pt>
    <dgm:pt modelId="{2B1742B6-3BC0-45EE-9079-13FF49DA1C7F}" type="pres">
      <dgm:prSet presAssocID="{6A022848-F214-4B8E-93AB-6C03B912E207}" presName="childComposite" presStyleCnt="0">
        <dgm:presLayoutVars>
          <dgm:chMax val="0"/>
          <dgm:chPref val="0"/>
        </dgm:presLayoutVars>
      </dgm:prSet>
      <dgm:spPr/>
    </dgm:pt>
    <dgm:pt modelId="{9C622CB5-717A-44CE-B56D-EEC329201E55}" type="pres">
      <dgm:prSet presAssocID="{6A022848-F214-4B8E-93AB-6C03B912E207}" presName="Image" presStyleLbl="node1" presStyleIdx="2" presStyleCnt="3"/>
      <dgm:spPr>
        <a:solidFill>
          <a:srgbClr val="EF3939"/>
        </a:solidFill>
      </dgm:spPr>
    </dgm:pt>
    <dgm:pt modelId="{8BFE78CD-2568-4D82-A442-0C44CFBEECCD}" type="pres">
      <dgm:prSet presAssocID="{6A022848-F214-4B8E-93AB-6C03B912E207}" presName="childText" presStyleLbl="lnNode1" presStyleIdx="2" presStyleCnt="3">
        <dgm:presLayoutVars>
          <dgm:chMax val="0"/>
          <dgm:chPref val="0"/>
          <dgm:bulletEnabled val="1"/>
        </dgm:presLayoutVars>
      </dgm:prSet>
      <dgm:spPr/>
    </dgm:pt>
  </dgm:ptLst>
  <dgm:cxnLst>
    <dgm:cxn modelId="{C77FF10D-4242-4409-BB06-6B0A9EF56396}" type="presOf" srcId="{C781D5C4-554D-49C4-B33C-791A643FC8A6}" destId="{08A260ED-0903-405E-ADB8-A443A3256671}" srcOrd="0" destOrd="0" presId="urn:microsoft.com/office/officeart/2008/layout/PictureAccentList"/>
    <dgm:cxn modelId="{1EB33D23-6EE8-4E1F-9A3C-3889324304B5}" srcId="{B645F3E6-3F8E-4B0C-87A9-3F43B3B55EA8}" destId="{C781D5C4-554D-49C4-B33C-791A643FC8A6}" srcOrd="1" destOrd="0" parTransId="{CCEB7712-DBD2-4C41-818D-FE356EA0E44C}" sibTransId="{9A04DC93-53CE-4FC2-A3B5-50AF20EF16BF}"/>
    <dgm:cxn modelId="{5A1B5C2B-B955-4DF2-9B98-0647276D903E}" type="presOf" srcId="{B645F3E6-3F8E-4B0C-87A9-3F43B3B55EA8}" destId="{C9DDDBB0-611C-4348-90B2-611614A2A9DF}" srcOrd="0" destOrd="0" presId="urn:microsoft.com/office/officeart/2008/layout/PictureAccentList"/>
    <dgm:cxn modelId="{022F236A-4497-4B2E-8548-AFAE33649547}" type="presOf" srcId="{289A4139-1AE9-4053-BF1F-924D360F2015}" destId="{A0BAAA35-3E93-49A4-9538-E5226D3E1B79}" srcOrd="0" destOrd="0" presId="urn:microsoft.com/office/officeart/2008/layout/PictureAccentList"/>
    <dgm:cxn modelId="{6D3C8B9D-C7D1-4D38-A471-D08B206E637C}" srcId="{B645F3E6-3F8E-4B0C-87A9-3F43B3B55EA8}" destId="{6A022848-F214-4B8E-93AB-6C03B912E207}" srcOrd="2" destOrd="0" parTransId="{BCE4918F-F73B-4D08-9122-4DCCA33EAD53}" sibTransId="{C20E2CB1-C0FE-4620-998F-8C38A01444AC}"/>
    <dgm:cxn modelId="{64FF0E9E-0634-48F0-9C5C-0C56D5BEEDEA}" type="presOf" srcId="{DB676824-39A1-4359-937C-FA6CC78EE339}" destId="{D7932A20-3A34-480B-9671-80DE451F5283}" srcOrd="0" destOrd="0" presId="urn:microsoft.com/office/officeart/2008/layout/PictureAccentList"/>
    <dgm:cxn modelId="{C844E0B4-F893-44DF-BF23-41F595754EF6}" type="presOf" srcId="{6A022848-F214-4B8E-93AB-6C03B912E207}" destId="{8BFE78CD-2568-4D82-A442-0C44CFBEECCD}" srcOrd="0" destOrd="0" presId="urn:microsoft.com/office/officeart/2008/layout/PictureAccentList"/>
    <dgm:cxn modelId="{61F692B7-1616-4779-B430-D6772A0FAF95}" srcId="{B645F3E6-3F8E-4B0C-87A9-3F43B3B55EA8}" destId="{289A4139-1AE9-4053-BF1F-924D360F2015}" srcOrd="0" destOrd="0" parTransId="{67B634B5-F0BF-4FDF-8B21-D73EAFDA5173}" sibTransId="{AB6DEB4D-3D28-4635-B8AD-1223A2659172}"/>
    <dgm:cxn modelId="{ACD6D8EE-F848-47FB-B726-D65101672CD8}" srcId="{DB676824-39A1-4359-937C-FA6CC78EE339}" destId="{B645F3E6-3F8E-4B0C-87A9-3F43B3B55EA8}" srcOrd="0" destOrd="0" parTransId="{1AD14698-2F07-446D-BAD3-682500A3E307}" sibTransId="{D31C22DA-9972-496B-A2F7-701833992155}"/>
    <dgm:cxn modelId="{5C74FFE3-712A-46EC-B18F-B57AE172D8CF}" type="presParOf" srcId="{D7932A20-3A34-480B-9671-80DE451F5283}" destId="{4A47EC45-67A1-4471-AD65-B42C2C09BDC2}" srcOrd="0" destOrd="0" presId="urn:microsoft.com/office/officeart/2008/layout/PictureAccentList"/>
    <dgm:cxn modelId="{44A143CE-5F4F-4E40-94AC-7AC8479E26AE}" type="presParOf" srcId="{4A47EC45-67A1-4471-AD65-B42C2C09BDC2}" destId="{CEE58DB3-D446-43EC-88FD-10A52EFD27CB}" srcOrd="0" destOrd="0" presId="urn:microsoft.com/office/officeart/2008/layout/PictureAccentList"/>
    <dgm:cxn modelId="{A5E81176-E6D9-4C51-BF7B-31709B87E872}" type="presParOf" srcId="{CEE58DB3-D446-43EC-88FD-10A52EFD27CB}" destId="{C9DDDBB0-611C-4348-90B2-611614A2A9DF}" srcOrd="0" destOrd="0" presId="urn:microsoft.com/office/officeart/2008/layout/PictureAccentList"/>
    <dgm:cxn modelId="{BD840B64-54DD-43DC-A003-7FCB2A7A4787}" type="presParOf" srcId="{4A47EC45-67A1-4471-AD65-B42C2C09BDC2}" destId="{10410959-46F3-4C5F-BC74-CACFB5E59195}" srcOrd="1" destOrd="0" presId="urn:microsoft.com/office/officeart/2008/layout/PictureAccentList"/>
    <dgm:cxn modelId="{228C4362-9C7E-4D43-B107-A7CC73925C7D}" type="presParOf" srcId="{10410959-46F3-4C5F-BC74-CACFB5E59195}" destId="{D23952F2-9912-41D9-9D7B-7637370E9E5D}" srcOrd="0" destOrd="0" presId="urn:microsoft.com/office/officeart/2008/layout/PictureAccentList"/>
    <dgm:cxn modelId="{B1F48AE4-3C06-4552-B13C-47AA6B5D65FE}" type="presParOf" srcId="{D23952F2-9912-41D9-9D7B-7637370E9E5D}" destId="{742939CE-6D8F-440F-93AC-6EF75992EE91}" srcOrd="0" destOrd="0" presId="urn:microsoft.com/office/officeart/2008/layout/PictureAccentList"/>
    <dgm:cxn modelId="{045F6F53-C6A2-47F0-88B8-AD1467262F90}" type="presParOf" srcId="{D23952F2-9912-41D9-9D7B-7637370E9E5D}" destId="{A0BAAA35-3E93-49A4-9538-E5226D3E1B79}" srcOrd="1" destOrd="0" presId="urn:microsoft.com/office/officeart/2008/layout/PictureAccentList"/>
    <dgm:cxn modelId="{49BA4C68-7D4F-40C7-BF3B-BC88A80C6145}" type="presParOf" srcId="{10410959-46F3-4C5F-BC74-CACFB5E59195}" destId="{1AA800A7-72CC-4B6D-95D6-43DEE69237F1}" srcOrd="1" destOrd="0" presId="urn:microsoft.com/office/officeart/2008/layout/PictureAccentList"/>
    <dgm:cxn modelId="{4944869F-C895-4030-BA78-3D6D6F347170}" type="presParOf" srcId="{1AA800A7-72CC-4B6D-95D6-43DEE69237F1}" destId="{E031605D-8CF1-4554-8249-C7C801BA8FCA}" srcOrd="0" destOrd="0" presId="urn:microsoft.com/office/officeart/2008/layout/PictureAccentList"/>
    <dgm:cxn modelId="{1C621635-1780-49CE-9205-8C5787F38D71}" type="presParOf" srcId="{1AA800A7-72CC-4B6D-95D6-43DEE69237F1}" destId="{08A260ED-0903-405E-ADB8-A443A3256671}" srcOrd="1" destOrd="0" presId="urn:microsoft.com/office/officeart/2008/layout/PictureAccentList"/>
    <dgm:cxn modelId="{C22784BA-636D-40D1-861C-9FB70DBB2843}" type="presParOf" srcId="{10410959-46F3-4C5F-BC74-CACFB5E59195}" destId="{2B1742B6-3BC0-45EE-9079-13FF49DA1C7F}" srcOrd="2" destOrd="0" presId="urn:microsoft.com/office/officeart/2008/layout/PictureAccentList"/>
    <dgm:cxn modelId="{D1BBF5A5-21B9-4270-91BC-986B649252BF}" type="presParOf" srcId="{2B1742B6-3BC0-45EE-9079-13FF49DA1C7F}" destId="{9C622CB5-717A-44CE-B56D-EEC329201E55}" srcOrd="0" destOrd="0" presId="urn:microsoft.com/office/officeart/2008/layout/PictureAccentList"/>
    <dgm:cxn modelId="{0FD7697B-F380-4E2E-955E-145B327BA166}" type="presParOf" srcId="{2B1742B6-3BC0-45EE-9079-13FF49DA1C7F}" destId="{8BFE78CD-2568-4D82-A442-0C44CFBEECC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8B32F-80C8-45F6-96C5-EB643F1979C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343C8B87-632D-423E-89CF-8372943E4787}">
      <dgm:prSet phldrT="[Texte]"/>
      <dgm:spPr>
        <a:solidFill>
          <a:schemeClr val="accent1">
            <a:lumMod val="60000"/>
            <a:lumOff val="40000"/>
          </a:schemeClr>
        </a:solidFill>
      </dgm:spPr>
      <dgm:t>
        <a:bodyPr/>
        <a:lstStyle/>
        <a:p>
          <a:r>
            <a:rPr lang="fr-FR" dirty="0"/>
            <a:t>4. Maitrise du projet</a:t>
          </a:r>
        </a:p>
      </dgm:t>
    </dgm:pt>
    <dgm:pt modelId="{1F0C02E9-1EDD-408C-99EE-BA5FDDD9B870}" type="parTrans" cxnId="{6AD92DE4-2870-440D-8348-76C166FE5BA6}">
      <dgm:prSet/>
      <dgm:spPr/>
      <dgm:t>
        <a:bodyPr/>
        <a:lstStyle/>
        <a:p>
          <a:endParaRPr lang="fr-FR"/>
        </a:p>
      </dgm:t>
    </dgm:pt>
    <dgm:pt modelId="{B8A47802-7502-4E19-A80E-DB7EDF756045}" type="sibTrans" cxnId="{6AD92DE4-2870-440D-8348-76C166FE5BA6}">
      <dgm:prSet/>
      <dgm:spPr/>
      <dgm:t>
        <a:bodyPr/>
        <a:lstStyle/>
        <a:p>
          <a:endParaRPr lang="fr-FR"/>
        </a:p>
      </dgm:t>
    </dgm:pt>
    <dgm:pt modelId="{B64DF0B2-7C87-4E8F-8CC9-5F23FC05928E}">
      <dgm:prSet phldrT="[Texte]"/>
      <dgm:spPr>
        <a:solidFill>
          <a:schemeClr val="accent1">
            <a:lumMod val="60000"/>
            <a:lumOff val="40000"/>
          </a:schemeClr>
        </a:solidFill>
      </dgm:spPr>
      <dgm:t>
        <a:bodyPr/>
        <a:lstStyle/>
        <a:p>
          <a:r>
            <a:rPr lang="fr-FR" dirty="0"/>
            <a:t>Définition des procédures documentées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AC9ED05-4CD4-4282-AA8F-4360DC247C3A}" type="parTrans" cxnId="{46C57002-BA77-415C-949D-B3B4767F1549}">
      <dgm:prSet/>
      <dgm:spPr/>
      <dgm:t>
        <a:bodyPr/>
        <a:lstStyle/>
        <a:p>
          <a:endParaRPr lang="fr-FR"/>
        </a:p>
      </dgm:t>
    </dgm:pt>
    <dgm:pt modelId="{81B7BA70-B0BB-4E15-8736-2FA7997ED03B}" type="sibTrans" cxnId="{46C57002-BA77-415C-949D-B3B4767F1549}">
      <dgm:prSet/>
      <dgm:spPr/>
      <dgm:t>
        <a:bodyPr/>
        <a:lstStyle/>
        <a:p>
          <a:endParaRPr lang="fr-FR"/>
        </a:p>
      </dgm:t>
    </dgm:pt>
    <dgm:pt modelId="{81731C6F-1271-452F-A794-4F8956ADE2B0}">
      <dgm:prSet phldrT="[Texte]"/>
      <dgm:spPr>
        <a:solidFill>
          <a:schemeClr val="accent1">
            <a:lumMod val="60000"/>
            <a:lumOff val="40000"/>
          </a:schemeClr>
        </a:solidFill>
      </dgm:spPr>
      <dgm:t>
        <a:bodyPr/>
        <a:lstStyle/>
        <a:p>
          <a:r>
            <a:rPr lang="fr-FR" dirty="0"/>
            <a:t>Maitrise des risques et aléas du projet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065E20A-AD09-4BBF-9740-4464721E28C9}" type="parTrans" cxnId="{64E774BE-A162-4E76-9D29-7097BC4EBBEA}">
      <dgm:prSet/>
      <dgm:spPr/>
      <dgm:t>
        <a:bodyPr/>
        <a:lstStyle/>
        <a:p>
          <a:endParaRPr lang="fr-FR"/>
        </a:p>
      </dgm:t>
    </dgm:pt>
    <dgm:pt modelId="{8CFBFAC6-EEBA-40E2-93F0-24EA53F07423}" type="sibTrans" cxnId="{64E774BE-A162-4E76-9D29-7097BC4EBBEA}">
      <dgm:prSet/>
      <dgm:spPr/>
      <dgm:t>
        <a:bodyPr/>
        <a:lstStyle/>
        <a:p>
          <a:endParaRPr lang="fr-FR"/>
        </a:p>
      </dgm:t>
    </dgm:pt>
    <dgm:pt modelId="{96B16187-D694-402F-8F8F-1FAA3FEDABD0}">
      <dgm:prSet phldrT="[Texte]"/>
      <dgm:spPr>
        <a:solidFill>
          <a:schemeClr val="accent1">
            <a:lumMod val="60000"/>
            <a:lumOff val="40000"/>
          </a:schemeClr>
        </a:solidFill>
      </dgm:spPr>
      <dgm:t>
        <a:bodyPr/>
        <a:lstStyle/>
        <a:p>
          <a:r>
            <a:rPr lang="fr-FR" dirty="0"/>
            <a:t>Maitrise de la politique qualité au sein du projet</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3E26F73-5AD1-48F1-B90A-842CB3694421}" type="parTrans" cxnId="{7C463F39-076A-49EC-8C6A-180AB003C146}">
      <dgm:prSet/>
      <dgm:spPr/>
      <dgm:t>
        <a:bodyPr/>
        <a:lstStyle/>
        <a:p>
          <a:endParaRPr lang="fr-FR"/>
        </a:p>
      </dgm:t>
    </dgm:pt>
    <dgm:pt modelId="{89589736-8A60-4D44-A89C-C9A687C6403C}" type="sibTrans" cxnId="{7C463F39-076A-49EC-8C6A-180AB003C146}">
      <dgm:prSet/>
      <dgm:spPr/>
      <dgm:t>
        <a:bodyPr/>
        <a:lstStyle/>
        <a:p>
          <a:endParaRPr lang="fr-FR"/>
        </a:p>
      </dgm:t>
    </dgm:pt>
    <dgm:pt modelId="{45502452-3ACC-4CE1-9CAA-DD6DD206AC03}">
      <dgm:prSet phldrT="[Texte]"/>
      <dgm:spPr>
        <a:solidFill>
          <a:schemeClr val="accent1">
            <a:lumMod val="60000"/>
            <a:lumOff val="40000"/>
          </a:schemeClr>
        </a:solidFill>
      </dgm:spPr>
      <dgm:t>
        <a:bodyPr/>
        <a:lstStyle/>
        <a:p>
          <a:r>
            <a:rPr lang="fr-FR" dirty="0"/>
            <a:t>Maitrise des relations et de la communication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F93CE2D-DE03-481A-8691-35FC6AF8CEF2}" type="parTrans" cxnId="{00FA2EFA-08FD-4055-8140-6AE5AB049901}">
      <dgm:prSet/>
      <dgm:spPr/>
      <dgm:t>
        <a:bodyPr/>
        <a:lstStyle/>
        <a:p>
          <a:endParaRPr lang="fr-FR"/>
        </a:p>
      </dgm:t>
    </dgm:pt>
    <dgm:pt modelId="{08ACDCDB-5D2B-4B1B-9484-FB223FB53509}" type="sibTrans" cxnId="{00FA2EFA-08FD-4055-8140-6AE5AB049901}">
      <dgm:prSet/>
      <dgm:spPr/>
      <dgm:t>
        <a:bodyPr/>
        <a:lstStyle/>
        <a:p>
          <a:endParaRPr lang="fr-FR"/>
        </a:p>
      </dgm:t>
    </dgm:pt>
    <dgm:pt modelId="{5B9436D7-181A-4CBB-AD2D-C44A2D78A580}">
      <dgm:prSet phldrT="[Texte]"/>
      <dgm:spPr>
        <a:solidFill>
          <a:schemeClr val="accent1">
            <a:lumMod val="60000"/>
            <a:lumOff val="40000"/>
          </a:schemeClr>
        </a:solidFill>
      </dgm:spPr>
      <dgm:t>
        <a:bodyPr/>
        <a:lstStyle/>
        <a:p>
          <a:r>
            <a:rPr lang="fr-FR" dirty="0"/>
            <a:t>Mesures et analyses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4D4E9F6-09E0-4C7F-A9F8-8A3D19DA5C51}" type="parTrans" cxnId="{DB3B21AD-994F-41F8-BD58-503D93528734}">
      <dgm:prSet/>
      <dgm:spPr/>
      <dgm:t>
        <a:bodyPr/>
        <a:lstStyle/>
        <a:p>
          <a:endParaRPr lang="fr-FR"/>
        </a:p>
      </dgm:t>
    </dgm:pt>
    <dgm:pt modelId="{DD8D079A-8ACC-4F00-ADC4-2B540F758705}" type="sibTrans" cxnId="{DB3B21AD-994F-41F8-BD58-503D93528734}">
      <dgm:prSet/>
      <dgm:spPr/>
      <dgm:t>
        <a:bodyPr/>
        <a:lstStyle/>
        <a:p>
          <a:endParaRPr lang="fr-FR"/>
        </a:p>
      </dgm:t>
    </dgm:pt>
    <dgm:pt modelId="{C0D2E85A-5700-4A8B-ACD7-61EF8C65D03D}" type="pres">
      <dgm:prSet presAssocID="{46B8B32F-80C8-45F6-96C5-EB643F1979CE}" presName="layout" presStyleCnt="0">
        <dgm:presLayoutVars>
          <dgm:chMax/>
          <dgm:chPref/>
          <dgm:dir/>
          <dgm:animOne val="branch"/>
          <dgm:animLvl val="lvl"/>
          <dgm:resizeHandles/>
        </dgm:presLayoutVars>
      </dgm:prSet>
      <dgm:spPr/>
    </dgm:pt>
    <dgm:pt modelId="{E3C68B21-5151-497E-A175-FEA32CC7FF3E}" type="pres">
      <dgm:prSet presAssocID="{343C8B87-632D-423E-89CF-8372943E4787}" presName="root" presStyleCnt="0">
        <dgm:presLayoutVars>
          <dgm:chMax/>
          <dgm:chPref val="4"/>
        </dgm:presLayoutVars>
      </dgm:prSet>
      <dgm:spPr/>
    </dgm:pt>
    <dgm:pt modelId="{25DC77F7-8E9D-4711-B78B-1613FAB4BF92}" type="pres">
      <dgm:prSet presAssocID="{343C8B87-632D-423E-89CF-8372943E4787}" presName="rootComposite" presStyleCnt="0">
        <dgm:presLayoutVars/>
      </dgm:prSet>
      <dgm:spPr/>
    </dgm:pt>
    <dgm:pt modelId="{3B79F8C8-3004-4A9A-9783-28E31B5D2537}" type="pres">
      <dgm:prSet presAssocID="{343C8B87-632D-423E-89CF-8372943E4787}" presName="rootText" presStyleLbl="node0" presStyleIdx="0" presStyleCnt="1">
        <dgm:presLayoutVars>
          <dgm:chMax/>
          <dgm:chPref val="4"/>
        </dgm:presLayoutVars>
      </dgm:prSet>
      <dgm:spPr/>
    </dgm:pt>
    <dgm:pt modelId="{96BD899F-F014-4731-BC4B-305A84456D7F}" type="pres">
      <dgm:prSet presAssocID="{343C8B87-632D-423E-89CF-8372943E4787}" presName="childShape" presStyleCnt="0">
        <dgm:presLayoutVars>
          <dgm:chMax val="0"/>
          <dgm:chPref val="0"/>
        </dgm:presLayoutVars>
      </dgm:prSet>
      <dgm:spPr/>
    </dgm:pt>
    <dgm:pt modelId="{8D57A783-72A0-4EB9-814F-924598D84B72}" type="pres">
      <dgm:prSet presAssocID="{B64DF0B2-7C87-4E8F-8CC9-5F23FC05928E}" presName="childComposite" presStyleCnt="0">
        <dgm:presLayoutVars>
          <dgm:chMax val="0"/>
          <dgm:chPref val="0"/>
        </dgm:presLayoutVars>
      </dgm:prSet>
      <dgm:spPr/>
    </dgm:pt>
    <dgm:pt modelId="{3599418A-B47D-4F73-8707-1B4B123E9FDA}" type="pres">
      <dgm:prSet presAssocID="{B64DF0B2-7C87-4E8F-8CC9-5F23FC05928E}" presName="Image" presStyleLbl="node1" presStyleIdx="0" presStyleCnt="5"/>
      <dgm:spPr>
        <a:solidFill>
          <a:schemeClr val="accent1">
            <a:lumMod val="60000"/>
            <a:lumOff val="40000"/>
          </a:schemeClr>
        </a:solidFill>
      </dgm:spPr>
    </dgm:pt>
    <dgm:pt modelId="{A03D6E06-8410-4AB4-B141-3E13B4B38911}" type="pres">
      <dgm:prSet presAssocID="{B64DF0B2-7C87-4E8F-8CC9-5F23FC05928E}" presName="childText" presStyleLbl="lnNode1" presStyleIdx="0" presStyleCnt="5">
        <dgm:presLayoutVars>
          <dgm:chMax val="0"/>
          <dgm:chPref val="0"/>
          <dgm:bulletEnabled val="1"/>
        </dgm:presLayoutVars>
      </dgm:prSet>
      <dgm:spPr/>
    </dgm:pt>
    <dgm:pt modelId="{8974B0E6-CC61-49A5-9EF9-9BC2AA374051}" type="pres">
      <dgm:prSet presAssocID="{81731C6F-1271-452F-A794-4F8956ADE2B0}" presName="childComposite" presStyleCnt="0">
        <dgm:presLayoutVars>
          <dgm:chMax val="0"/>
          <dgm:chPref val="0"/>
        </dgm:presLayoutVars>
      </dgm:prSet>
      <dgm:spPr/>
    </dgm:pt>
    <dgm:pt modelId="{FAE7B7D9-1119-4732-AD45-91256449749B}" type="pres">
      <dgm:prSet presAssocID="{81731C6F-1271-452F-A794-4F8956ADE2B0}" presName="Image" presStyleLbl="node1" presStyleIdx="1" presStyleCnt="5"/>
      <dgm:spPr>
        <a:solidFill>
          <a:schemeClr val="accent1">
            <a:lumMod val="60000"/>
            <a:lumOff val="40000"/>
          </a:schemeClr>
        </a:solidFill>
      </dgm:spPr>
    </dgm:pt>
    <dgm:pt modelId="{74A307A8-6BFA-48AA-87B3-75C2FD891C0A}" type="pres">
      <dgm:prSet presAssocID="{81731C6F-1271-452F-A794-4F8956ADE2B0}" presName="childText" presStyleLbl="lnNode1" presStyleIdx="1" presStyleCnt="5">
        <dgm:presLayoutVars>
          <dgm:chMax val="0"/>
          <dgm:chPref val="0"/>
          <dgm:bulletEnabled val="1"/>
        </dgm:presLayoutVars>
      </dgm:prSet>
      <dgm:spPr/>
    </dgm:pt>
    <dgm:pt modelId="{DC910D9E-C628-4C39-AD6B-92CAF2BC8165}" type="pres">
      <dgm:prSet presAssocID="{96B16187-D694-402F-8F8F-1FAA3FEDABD0}" presName="childComposite" presStyleCnt="0">
        <dgm:presLayoutVars>
          <dgm:chMax val="0"/>
          <dgm:chPref val="0"/>
        </dgm:presLayoutVars>
      </dgm:prSet>
      <dgm:spPr/>
    </dgm:pt>
    <dgm:pt modelId="{62474C87-4DAF-4A3E-9A22-0B225E284B2D}" type="pres">
      <dgm:prSet presAssocID="{96B16187-D694-402F-8F8F-1FAA3FEDABD0}" presName="Image" presStyleLbl="node1" presStyleIdx="2" presStyleCnt="5"/>
      <dgm:spPr>
        <a:solidFill>
          <a:schemeClr val="accent1">
            <a:lumMod val="60000"/>
            <a:lumOff val="40000"/>
          </a:schemeClr>
        </a:solidFill>
      </dgm:spPr>
    </dgm:pt>
    <dgm:pt modelId="{FDBF7F6D-1BB7-4D66-BF8C-A849AA8E453C}" type="pres">
      <dgm:prSet presAssocID="{96B16187-D694-402F-8F8F-1FAA3FEDABD0}" presName="childText" presStyleLbl="lnNode1" presStyleIdx="2" presStyleCnt="5">
        <dgm:presLayoutVars>
          <dgm:chMax val="0"/>
          <dgm:chPref val="0"/>
          <dgm:bulletEnabled val="1"/>
        </dgm:presLayoutVars>
      </dgm:prSet>
      <dgm:spPr/>
    </dgm:pt>
    <dgm:pt modelId="{F7D70F32-208F-4325-8112-9C8D28B2D17F}" type="pres">
      <dgm:prSet presAssocID="{45502452-3ACC-4CE1-9CAA-DD6DD206AC03}" presName="childComposite" presStyleCnt="0">
        <dgm:presLayoutVars>
          <dgm:chMax val="0"/>
          <dgm:chPref val="0"/>
        </dgm:presLayoutVars>
      </dgm:prSet>
      <dgm:spPr/>
    </dgm:pt>
    <dgm:pt modelId="{18A11BF7-CD35-476F-902D-47062F7EE8DF}" type="pres">
      <dgm:prSet presAssocID="{45502452-3ACC-4CE1-9CAA-DD6DD206AC03}" presName="Image" presStyleLbl="node1" presStyleIdx="3" presStyleCnt="5"/>
      <dgm:spPr>
        <a:solidFill>
          <a:schemeClr val="accent1">
            <a:lumMod val="60000"/>
            <a:lumOff val="40000"/>
          </a:schemeClr>
        </a:solidFill>
      </dgm:spPr>
    </dgm:pt>
    <dgm:pt modelId="{934427A6-9A89-468C-A478-A559F62DD1B4}" type="pres">
      <dgm:prSet presAssocID="{45502452-3ACC-4CE1-9CAA-DD6DD206AC03}" presName="childText" presStyleLbl="lnNode1" presStyleIdx="3" presStyleCnt="5">
        <dgm:presLayoutVars>
          <dgm:chMax val="0"/>
          <dgm:chPref val="0"/>
          <dgm:bulletEnabled val="1"/>
        </dgm:presLayoutVars>
      </dgm:prSet>
      <dgm:spPr/>
    </dgm:pt>
    <dgm:pt modelId="{E002D716-2348-4161-AF53-7764DD487694}" type="pres">
      <dgm:prSet presAssocID="{5B9436D7-181A-4CBB-AD2D-C44A2D78A580}" presName="childComposite" presStyleCnt="0">
        <dgm:presLayoutVars>
          <dgm:chMax val="0"/>
          <dgm:chPref val="0"/>
        </dgm:presLayoutVars>
      </dgm:prSet>
      <dgm:spPr/>
    </dgm:pt>
    <dgm:pt modelId="{07FF2203-F6AF-43BB-93B1-761F1B377062}" type="pres">
      <dgm:prSet presAssocID="{5B9436D7-181A-4CBB-AD2D-C44A2D78A580}" presName="Image" presStyleLbl="node1" presStyleIdx="4" presStyleCnt="5"/>
      <dgm:spPr>
        <a:solidFill>
          <a:schemeClr val="accent1">
            <a:lumMod val="60000"/>
            <a:lumOff val="40000"/>
          </a:schemeClr>
        </a:solidFill>
      </dgm:spPr>
    </dgm:pt>
    <dgm:pt modelId="{0A494102-D211-4DB8-95D5-B609E8DB3F63}" type="pres">
      <dgm:prSet presAssocID="{5B9436D7-181A-4CBB-AD2D-C44A2D78A580}" presName="childText" presStyleLbl="lnNode1" presStyleIdx="4" presStyleCnt="5">
        <dgm:presLayoutVars>
          <dgm:chMax val="0"/>
          <dgm:chPref val="0"/>
          <dgm:bulletEnabled val="1"/>
        </dgm:presLayoutVars>
      </dgm:prSet>
      <dgm:spPr/>
    </dgm:pt>
  </dgm:ptLst>
  <dgm:cxnLst>
    <dgm:cxn modelId="{F6B8FF00-9329-4808-B8D0-C7376857A2FA}" type="presOf" srcId="{46B8B32F-80C8-45F6-96C5-EB643F1979CE}" destId="{C0D2E85A-5700-4A8B-ACD7-61EF8C65D03D}" srcOrd="0" destOrd="0" presId="urn:microsoft.com/office/officeart/2008/layout/PictureAccentList"/>
    <dgm:cxn modelId="{46C57002-BA77-415C-949D-B3B4767F1549}" srcId="{343C8B87-632D-423E-89CF-8372943E4787}" destId="{B64DF0B2-7C87-4E8F-8CC9-5F23FC05928E}" srcOrd="0" destOrd="0" parTransId="{5AC9ED05-4CD4-4282-AA8F-4360DC247C3A}" sibTransId="{81B7BA70-B0BB-4E15-8736-2FA7997ED03B}"/>
    <dgm:cxn modelId="{B084FF09-5CBC-4D70-9F44-21540C965168}" type="presOf" srcId="{81731C6F-1271-452F-A794-4F8956ADE2B0}" destId="{74A307A8-6BFA-48AA-87B3-75C2FD891C0A}" srcOrd="0" destOrd="0" presId="urn:microsoft.com/office/officeart/2008/layout/PictureAccentList"/>
    <dgm:cxn modelId="{7C463F39-076A-49EC-8C6A-180AB003C146}" srcId="{343C8B87-632D-423E-89CF-8372943E4787}" destId="{96B16187-D694-402F-8F8F-1FAA3FEDABD0}" srcOrd="2" destOrd="0" parTransId="{A3E26F73-5AD1-48F1-B90A-842CB3694421}" sibTransId="{89589736-8A60-4D44-A89C-C9A687C6403C}"/>
    <dgm:cxn modelId="{52CF3554-471F-4716-A53A-4CF86A45186F}" type="presOf" srcId="{5B9436D7-181A-4CBB-AD2D-C44A2D78A580}" destId="{0A494102-D211-4DB8-95D5-B609E8DB3F63}" srcOrd="0" destOrd="0" presId="urn:microsoft.com/office/officeart/2008/layout/PictureAccentList"/>
    <dgm:cxn modelId="{45612B7B-9726-4667-99A9-BFD0FA840350}" type="presOf" srcId="{B64DF0B2-7C87-4E8F-8CC9-5F23FC05928E}" destId="{A03D6E06-8410-4AB4-B141-3E13B4B38911}" srcOrd="0" destOrd="0" presId="urn:microsoft.com/office/officeart/2008/layout/PictureAccentList"/>
    <dgm:cxn modelId="{6F26099B-7BE4-419C-8C17-E784881D6D8C}" type="presOf" srcId="{45502452-3ACC-4CE1-9CAA-DD6DD206AC03}" destId="{934427A6-9A89-468C-A478-A559F62DD1B4}" srcOrd="0" destOrd="0" presId="urn:microsoft.com/office/officeart/2008/layout/PictureAccentList"/>
    <dgm:cxn modelId="{DB3B21AD-994F-41F8-BD58-503D93528734}" srcId="{343C8B87-632D-423E-89CF-8372943E4787}" destId="{5B9436D7-181A-4CBB-AD2D-C44A2D78A580}" srcOrd="4" destOrd="0" parTransId="{24D4E9F6-09E0-4C7F-A9F8-8A3D19DA5C51}" sibTransId="{DD8D079A-8ACC-4F00-ADC4-2B540F758705}"/>
    <dgm:cxn modelId="{64E774BE-A162-4E76-9D29-7097BC4EBBEA}" srcId="{343C8B87-632D-423E-89CF-8372943E4787}" destId="{81731C6F-1271-452F-A794-4F8956ADE2B0}" srcOrd="1" destOrd="0" parTransId="{D065E20A-AD09-4BBF-9740-4464721E28C9}" sibTransId="{8CFBFAC6-EEBA-40E2-93F0-24EA53F07423}"/>
    <dgm:cxn modelId="{6AD92DE4-2870-440D-8348-76C166FE5BA6}" srcId="{46B8B32F-80C8-45F6-96C5-EB643F1979CE}" destId="{343C8B87-632D-423E-89CF-8372943E4787}" srcOrd="0" destOrd="0" parTransId="{1F0C02E9-1EDD-408C-99EE-BA5FDDD9B870}" sibTransId="{B8A47802-7502-4E19-A80E-DB7EDF756045}"/>
    <dgm:cxn modelId="{3D4C95EA-47C7-4B7C-B7D9-814F6A830F31}" type="presOf" srcId="{96B16187-D694-402F-8F8F-1FAA3FEDABD0}" destId="{FDBF7F6D-1BB7-4D66-BF8C-A849AA8E453C}" srcOrd="0" destOrd="0" presId="urn:microsoft.com/office/officeart/2008/layout/PictureAccentList"/>
    <dgm:cxn modelId="{00FA2EFA-08FD-4055-8140-6AE5AB049901}" srcId="{343C8B87-632D-423E-89CF-8372943E4787}" destId="{45502452-3ACC-4CE1-9CAA-DD6DD206AC03}" srcOrd="3" destOrd="0" parTransId="{1F93CE2D-DE03-481A-8691-35FC6AF8CEF2}" sibTransId="{08ACDCDB-5D2B-4B1B-9484-FB223FB53509}"/>
    <dgm:cxn modelId="{00D5BFFC-4A21-407F-B3E0-56379EA3D46C}" type="presOf" srcId="{343C8B87-632D-423E-89CF-8372943E4787}" destId="{3B79F8C8-3004-4A9A-9783-28E31B5D2537}" srcOrd="0" destOrd="0" presId="urn:microsoft.com/office/officeart/2008/layout/PictureAccentList"/>
    <dgm:cxn modelId="{DE801F2A-24D1-4BC4-BA6A-41B4943811F6}" type="presParOf" srcId="{C0D2E85A-5700-4A8B-ACD7-61EF8C65D03D}" destId="{E3C68B21-5151-497E-A175-FEA32CC7FF3E}" srcOrd="0" destOrd="0" presId="urn:microsoft.com/office/officeart/2008/layout/PictureAccentList"/>
    <dgm:cxn modelId="{02068762-0F69-42D5-B6BE-C3FEBBC6CE5F}" type="presParOf" srcId="{E3C68B21-5151-497E-A175-FEA32CC7FF3E}" destId="{25DC77F7-8E9D-4711-B78B-1613FAB4BF92}" srcOrd="0" destOrd="0" presId="urn:microsoft.com/office/officeart/2008/layout/PictureAccentList"/>
    <dgm:cxn modelId="{E26CB494-A4F6-4E35-8BBE-011F53E4E35E}" type="presParOf" srcId="{25DC77F7-8E9D-4711-B78B-1613FAB4BF92}" destId="{3B79F8C8-3004-4A9A-9783-28E31B5D2537}" srcOrd="0" destOrd="0" presId="urn:microsoft.com/office/officeart/2008/layout/PictureAccentList"/>
    <dgm:cxn modelId="{5FA0628F-931D-4B2D-82B9-7C0C58EA92E7}" type="presParOf" srcId="{E3C68B21-5151-497E-A175-FEA32CC7FF3E}" destId="{96BD899F-F014-4731-BC4B-305A84456D7F}" srcOrd="1" destOrd="0" presId="urn:microsoft.com/office/officeart/2008/layout/PictureAccentList"/>
    <dgm:cxn modelId="{51CB87EC-C360-4227-B9D1-381C07F856B8}" type="presParOf" srcId="{96BD899F-F014-4731-BC4B-305A84456D7F}" destId="{8D57A783-72A0-4EB9-814F-924598D84B72}" srcOrd="0" destOrd="0" presId="urn:microsoft.com/office/officeart/2008/layout/PictureAccentList"/>
    <dgm:cxn modelId="{0188660B-F1AC-4131-9831-CAE268D398F8}" type="presParOf" srcId="{8D57A783-72A0-4EB9-814F-924598D84B72}" destId="{3599418A-B47D-4F73-8707-1B4B123E9FDA}" srcOrd="0" destOrd="0" presId="urn:microsoft.com/office/officeart/2008/layout/PictureAccentList"/>
    <dgm:cxn modelId="{F9C9C96B-97B6-4631-B5CE-64F190A44157}" type="presParOf" srcId="{8D57A783-72A0-4EB9-814F-924598D84B72}" destId="{A03D6E06-8410-4AB4-B141-3E13B4B38911}" srcOrd="1" destOrd="0" presId="urn:microsoft.com/office/officeart/2008/layout/PictureAccentList"/>
    <dgm:cxn modelId="{9F707B00-A6FC-4713-8BF3-9B952A3E39AC}" type="presParOf" srcId="{96BD899F-F014-4731-BC4B-305A84456D7F}" destId="{8974B0E6-CC61-49A5-9EF9-9BC2AA374051}" srcOrd="1" destOrd="0" presId="urn:microsoft.com/office/officeart/2008/layout/PictureAccentList"/>
    <dgm:cxn modelId="{1C79958B-F2B9-4A9E-939A-DEA86C079358}" type="presParOf" srcId="{8974B0E6-CC61-49A5-9EF9-9BC2AA374051}" destId="{FAE7B7D9-1119-4732-AD45-91256449749B}" srcOrd="0" destOrd="0" presId="urn:microsoft.com/office/officeart/2008/layout/PictureAccentList"/>
    <dgm:cxn modelId="{09CC94BE-5475-41DD-984A-B07989E973BB}" type="presParOf" srcId="{8974B0E6-CC61-49A5-9EF9-9BC2AA374051}" destId="{74A307A8-6BFA-48AA-87B3-75C2FD891C0A}" srcOrd="1" destOrd="0" presId="urn:microsoft.com/office/officeart/2008/layout/PictureAccentList"/>
    <dgm:cxn modelId="{C6DE1D2B-B007-41C5-BEB2-84FA839ACD8D}" type="presParOf" srcId="{96BD899F-F014-4731-BC4B-305A84456D7F}" destId="{DC910D9E-C628-4C39-AD6B-92CAF2BC8165}" srcOrd="2" destOrd="0" presId="urn:microsoft.com/office/officeart/2008/layout/PictureAccentList"/>
    <dgm:cxn modelId="{24695D40-9963-4920-AFD8-BA94E32FCC25}" type="presParOf" srcId="{DC910D9E-C628-4C39-AD6B-92CAF2BC8165}" destId="{62474C87-4DAF-4A3E-9A22-0B225E284B2D}" srcOrd="0" destOrd="0" presId="urn:microsoft.com/office/officeart/2008/layout/PictureAccentList"/>
    <dgm:cxn modelId="{084A7804-89E6-4EE9-9B74-A9503D44E6AB}" type="presParOf" srcId="{DC910D9E-C628-4C39-AD6B-92CAF2BC8165}" destId="{FDBF7F6D-1BB7-4D66-BF8C-A849AA8E453C}" srcOrd="1" destOrd="0" presId="urn:microsoft.com/office/officeart/2008/layout/PictureAccentList"/>
    <dgm:cxn modelId="{63C0E49C-D3D1-49CA-93A7-BA9AECD558E4}" type="presParOf" srcId="{96BD899F-F014-4731-BC4B-305A84456D7F}" destId="{F7D70F32-208F-4325-8112-9C8D28B2D17F}" srcOrd="3" destOrd="0" presId="urn:microsoft.com/office/officeart/2008/layout/PictureAccentList"/>
    <dgm:cxn modelId="{070CD7A1-6DC8-4030-804B-8D10AA4787C3}" type="presParOf" srcId="{F7D70F32-208F-4325-8112-9C8D28B2D17F}" destId="{18A11BF7-CD35-476F-902D-47062F7EE8DF}" srcOrd="0" destOrd="0" presId="urn:microsoft.com/office/officeart/2008/layout/PictureAccentList"/>
    <dgm:cxn modelId="{44C5B563-89C7-4BE4-8EB4-85A44F6D7ED2}" type="presParOf" srcId="{F7D70F32-208F-4325-8112-9C8D28B2D17F}" destId="{934427A6-9A89-468C-A478-A559F62DD1B4}" srcOrd="1" destOrd="0" presId="urn:microsoft.com/office/officeart/2008/layout/PictureAccentList"/>
    <dgm:cxn modelId="{060F4F6E-C833-4673-8490-50B15CD90624}" type="presParOf" srcId="{96BD899F-F014-4731-BC4B-305A84456D7F}" destId="{E002D716-2348-4161-AF53-7764DD487694}" srcOrd="4" destOrd="0" presId="urn:microsoft.com/office/officeart/2008/layout/PictureAccentList"/>
    <dgm:cxn modelId="{EC5C3EE8-BD01-4AEF-9375-63D8C5E74C83}" type="presParOf" srcId="{E002D716-2348-4161-AF53-7764DD487694}" destId="{07FF2203-F6AF-43BB-93B1-761F1B377062}" srcOrd="0" destOrd="0" presId="urn:microsoft.com/office/officeart/2008/layout/PictureAccentList"/>
    <dgm:cxn modelId="{C93F15C0-37B9-46B3-B6BD-A50D4CFDF3BF}" type="presParOf" srcId="{E002D716-2348-4161-AF53-7764DD487694}" destId="{0A494102-D211-4DB8-95D5-B609E8DB3F6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820C6E-E2EB-413B-8E7D-49C390CEE96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FD69E121-5528-4341-AC04-DBBA40738DEE}">
      <dgm:prSet phldrT="[Texte]"/>
      <dgm:spPr>
        <a:solidFill>
          <a:srgbClr val="409072"/>
        </a:solidFill>
      </dgm:spPr>
      <dgm:t>
        <a:bodyPr/>
        <a:lstStyle/>
        <a:p>
          <a:r>
            <a:rPr lang="fr-FR" dirty="0"/>
            <a:t>5. Clôture du projet</a:t>
          </a:r>
        </a:p>
      </dgm:t>
    </dgm:pt>
    <dgm:pt modelId="{74FD48F8-5E18-428A-ACFE-3228A1602212}" type="parTrans" cxnId="{BB102B47-A2E8-4B87-91D5-1B877256191A}">
      <dgm:prSet/>
      <dgm:spPr/>
      <dgm:t>
        <a:bodyPr/>
        <a:lstStyle/>
        <a:p>
          <a:endParaRPr lang="fr-FR"/>
        </a:p>
      </dgm:t>
    </dgm:pt>
    <dgm:pt modelId="{F4B352BF-E63E-4582-9236-50BD1F551BBE}" type="sibTrans" cxnId="{BB102B47-A2E8-4B87-91D5-1B877256191A}">
      <dgm:prSet/>
      <dgm:spPr/>
      <dgm:t>
        <a:bodyPr/>
        <a:lstStyle/>
        <a:p>
          <a:endParaRPr lang="fr-FR"/>
        </a:p>
      </dgm:t>
    </dgm:pt>
    <dgm:pt modelId="{8B06BFC8-A4D2-4ECB-A077-3239F495A95F}">
      <dgm:prSet phldrT="[Texte]"/>
      <dgm:spPr>
        <a:solidFill>
          <a:srgbClr val="409072"/>
        </a:solidFill>
      </dgm:spPr>
      <dgm:t>
        <a:bodyPr/>
        <a:lstStyle/>
        <a:p>
          <a:r>
            <a:rPr lang="fr-FR" dirty="0"/>
            <a:t>Achèvement des processus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B76FC49-7A11-4055-AF4B-93C6E7A1F4DC}" type="parTrans" cxnId="{87D1F4C0-D95D-4EE1-B9BF-E91CEC9E22E1}">
      <dgm:prSet/>
      <dgm:spPr/>
      <dgm:t>
        <a:bodyPr/>
        <a:lstStyle/>
        <a:p>
          <a:endParaRPr lang="fr-FR"/>
        </a:p>
      </dgm:t>
    </dgm:pt>
    <dgm:pt modelId="{2A5DE829-898B-442B-AC59-8D8C5150186F}" type="sibTrans" cxnId="{87D1F4C0-D95D-4EE1-B9BF-E91CEC9E22E1}">
      <dgm:prSet/>
      <dgm:spPr/>
      <dgm:t>
        <a:bodyPr/>
        <a:lstStyle/>
        <a:p>
          <a:endParaRPr lang="fr-FR"/>
        </a:p>
      </dgm:t>
    </dgm:pt>
    <dgm:pt modelId="{D3823198-349C-4BA4-956D-CD0D062C54FE}">
      <dgm:prSet phldrT="[Texte]"/>
      <dgm:spPr>
        <a:solidFill>
          <a:srgbClr val="409072"/>
        </a:solidFill>
      </dgm:spPr>
      <dgm:t>
        <a:bodyPr/>
        <a:lstStyle/>
        <a:p>
          <a:r>
            <a:rPr lang="fr-FR" dirty="0"/>
            <a:t>Amélioration continue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BD670AE-8C71-4FFA-A803-AE04B53FE4BA}" type="parTrans" cxnId="{547B4A30-A29C-4D73-A2F1-68EAF8C959F3}">
      <dgm:prSet/>
      <dgm:spPr/>
      <dgm:t>
        <a:bodyPr/>
        <a:lstStyle/>
        <a:p>
          <a:endParaRPr lang="fr-FR"/>
        </a:p>
      </dgm:t>
    </dgm:pt>
    <dgm:pt modelId="{B65D8ED2-9901-4BFC-AFC1-B675C1BBECDB}" type="sibTrans" cxnId="{547B4A30-A29C-4D73-A2F1-68EAF8C959F3}">
      <dgm:prSet/>
      <dgm:spPr/>
      <dgm:t>
        <a:bodyPr/>
        <a:lstStyle/>
        <a:p>
          <a:endParaRPr lang="fr-FR"/>
        </a:p>
      </dgm:t>
    </dgm:pt>
    <dgm:pt modelId="{29FC04AC-DB88-41DC-A8A6-5573567279E9}">
      <dgm:prSet phldrT="[Texte]"/>
      <dgm:spPr>
        <a:solidFill>
          <a:srgbClr val="409072"/>
        </a:solidFill>
      </dgm:spPr>
      <dgm:t>
        <a:bodyPr/>
        <a:lstStyle/>
        <a:p>
          <a:r>
            <a:rPr lang="fr-FR" dirty="0"/>
            <a:t>Gestion des non-conformités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F4515A6-036B-4D0E-B833-98BE6FC1622A}" type="parTrans" cxnId="{6EB06412-8ABE-4127-B963-662EEFA929BA}">
      <dgm:prSet/>
      <dgm:spPr/>
      <dgm:t>
        <a:bodyPr/>
        <a:lstStyle/>
        <a:p>
          <a:endParaRPr lang="fr-FR"/>
        </a:p>
      </dgm:t>
    </dgm:pt>
    <dgm:pt modelId="{CF9DFF8A-F7ED-4147-8D7E-381E916CA3F3}" type="sibTrans" cxnId="{6EB06412-8ABE-4127-B963-662EEFA929BA}">
      <dgm:prSet/>
      <dgm:spPr/>
      <dgm:t>
        <a:bodyPr/>
        <a:lstStyle/>
        <a:p>
          <a:endParaRPr lang="fr-FR"/>
        </a:p>
      </dgm:t>
    </dgm:pt>
    <dgm:pt modelId="{CC03B0F9-0EB3-4C6D-A737-BFDF565DAFC3}" type="pres">
      <dgm:prSet presAssocID="{49820C6E-E2EB-413B-8E7D-49C390CEE962}" presName="layout" presStyleCnt="0">
        <dgm:presLayoutVars>
          <dgm:chMax/>
          <dgm:chPref/>
          <dgm:dir/>
          <dgm:animOne val="branch"/>
          <dgm:animLvl val="lvl"/>
          <dgm:resizeHandles/>
        </dgm:presLayoutVars>
      </dgm:prSet>
      <dgm:spPr/>
    </dgm:pt>
    <dgm:pt modelId="{5DE7A602-6681-4C0F-8AF7-7139774C059B}" type="pres">
      <dgm:prSet presAssocID="{FD69E121-5528-4341-AC04-DBBA40738DEE}" presName="root" presStyleCnt="0">
        <dgm:presLayoutVars>
          <dgm:chMax/>
          <dgm:chPref val="4"/>
        </dgm:presLayoutVars>
      </dgm:prSet>
      <dgm:spPr/>
    </dgm:pt>
    <dgm:pt modelId="{A976C506-9C61-466B-94BE-35B86200523C}" type="pres">
      <dgm:prSet presAssocID="{FD69E121-5528-4341-AC04-DBBA40738DEE}" presName="rootComposite" presStyleCnt="0">
        <dgm:presLayoutVars/>
      </dgm:prSet>
      <dgm:spPr/>
    </dgm:pt>
    <dgm:pt modelId="{BB64F6E5-7765-4430-8758-298535A4A038}" type="pres">
      <dgm:prSet presAssocID="{FD69E121-5528-4341-AC04-DBBA40738DEE}" presName="rootText" presStyleLbl="node0" presStyleIdx="0" presStyleCnt="1">
        <dgm:presLayoutVars>
          <dgm:chMax/>
          <dgm:chPref val="4"/>
        </dgm:presLayoutVars>
      </dgm:prSet>
      <dgm:spPr/>
    </dgm:pt>
    <dgm:pt modelId="{9ABD62E5-B541-4789-A868-B0A8A2737F14}" type="pres">
      <dgm:prSet presAssocID="{FD69E121-5528-4341-AC04-DBBA40738DEE}" presName="childShape" presStyleCnt="0">
        <dgm:presLayoutVars>
          <dgm:chMax val="0"/>
          <dgm:chPref val="0"/>
        </dgm:presLayoutVars>
      </dgm:prSet>
      <dgm:spPr/>
    </dgm:pt>
    <dgm:pt modelId="{53CF4713-053B-48CD-96F1-9FF7BD1E3B49}" type="pres">
      <dgm:prSet presAssocID="{8B06BFC8-A4D2-4ECB-A077-3239F495A95F}" presName="childComposite" presStyleCnt="0">
        <dgm:presLayoutVars>
          <dgm:chMax val="0"/>
          <dgm:chPref val="0"/>
        </dgm:presLayoutVars>
      </dgm:prSet>
      <dgm:spPr/>
    </dgm:pt>
    <dgm:pt modelId="{CC7110B7-57BF-4A3E-971E-B34D203080C5}" type="pres">
      <dgm:prSet presAssocID="{8B06BFC8-A4D2-4ECB-A077-3239F495A95F}" presName="Image" presStyleLbl="node1" presStyleIdx="0" presStyleCnt="3"/>
      <dgm:spPr>
        <a:solidFill>
          <a:srgbClr val="409072"/>
        </a:solidFill>
      </dgm:spPr>
    </dgm:pt>
    <dgm:pt modelId="{6A3A6A84-3746-4CE6-B3C9-4BB190DA997F}" type="pres">
      <dgm:prSet presAssocID="{8B06BFC8-A4D2-4ECB-A077-3239F495A95F}" presName="childText" presStyleLbl="lnNode1" presStyleIdx="0" presStyleCnt="3">
        <dgm:presLayoutVars>
          <dgm:chMax val="0"/>
          <dgm:chPref val="0"/>
          <dgm:bulletEnabled val="1"/>
        </dgm:presLayoutVars>
      </dgm:prSet>
      <dgm:spPr/>
    </dgm:pt>
    <dgm:pt modelId="{C098BA19-BD09-4A0A-974A-83DA360EA78A}" type="pres">
      <dgm:prSet presAssocID="{29FC04AC-DB88-41DC-A8A6-5573567279E9}" presName="childComposite" presStyleCnt="0">
        <dgm:presLayoutVars>
          <dgm:chMax val="0"/>
          <dgm:chPref val="0"/>
        </dgm:presLayoutVars>
      </dgm:prSet>
      <dgm:spPr/>
    </dgm:pt>
    <dgm:pt modelId="{E3DF3ABF-2AEF-448F-B30E-4B16B90F14D8}" type="pres">
      <dgm:prSet presAssocID="{29FC04AC-DB88-41DC-A8A6-5573567279E9}" presName="Image" presStyleLbl="node1" presStyleIdx="1" presStyleCnt="3"/>
      <dgm:spPr>
        <a:solidFill>
          <a:srgbClr val="409072"/>
        </a:solidFill>
      </dgm:spPr>
    </dgm:pt>
    <dgm:pt modelId="{58DE81B5-88B1-4A74-A9D3-314DAE1C7400}" type="pres">
      <dgm:prSet presAssocID="{29FC04AC-DB88-41DC-A8A6-5573567279E9}" presName="childText" presStyleLbl="lnNode1" presStyleIdx="1" presStyleCnt="3">
        <dgm:presLayoutVars>
          <dgm:chMax val="0"/>
          <dgm:chPref val="0"/>
          <dgm:bulletEnabled val="1"/>
        </dgm:presLayoutVars>
      </dgm:prSet>
      <dgm:spPr/>
    </dgm:pt>
    <dgm:pt modelId="{1616286A-3AF3-4A88-B12C-6DCC5CBA9E3B}" type="pres">
      <dgm:prSet presAssocID="{D3823198-349C-4BA4-956D-CD0D062C54FE}" presName="childComposite" presStyleCnt="0">
        <dgm:presLayoutVars>
          <dgm:chMax val="0"/>
          <dgm:chPref val="0"/>
        </dgm:presLayoutVars>
      </dgm:prSet>
      <dgm:spPr/>
    </dgm:pt>
    <dgm:pt modelId="{94A9F2A8-D761-499D-AC19-1E4B1DE94351}" type="pres">
      <dgm:prSet presAssocID="{D3823198-349C-4BA4-956D-CD0D062C54FE}" presName="Image" presStyleLbl="node1" presStyleIdx="2" presStyleCnt="3"/>
      <dgm:spPr>
        <a:solidFill>
          <a:srgbClr val="409072"/>
        </a:solidFill>
      </dgm:spPr>
    </dgm:pt>
    <dgm:pt modelId="{5974588D-0966-46A6-8DFE-325C02D9F75A}" type="pres">
      <dgm:prSet presAssocID="{D3823198-349C-4BA4-956D-CD0D062C54FE}" presName="childText" presStyleLbl="lnNode1" presStyleIdx="2" presStyleCnt="3">
        <dgm:presLayoutVars>
          <dgm:chMax val="0"/>
          <dgm:chPref val="0"/>
          <dgm:bulletEnabled val="1"/>
        </dgm:presLayoutVars>
      </dgm:prSet>
      <dgm:spPr/>
    </dgm:pt>
  </dgm:ptLst>
  <dgm:cxnLst>
    <dgm:cxn modelId="{6EB06412-8ABE-4127-B963-662EEFA929BA}" srcId="{FD69E121-5528-4341-AC04-DBBA40738DEE}" destId="{29FC04AC-DB88-41DC-A8A6-5573567279E9}" srcOrd="1" destOrd="0" parTransId="{EF4515A6-036B-4D0E-B833-98BE6FC1622A}" sibTransId="{CF9DFF8A-F7ED-4147-8D7E-381E916CA3F3}"/>
    <dgm:cxn modelId="{547B4A30-A29C-4D73-A2F1-68EAF8C959F3}" srcId="{FD69E121-5528-4341-AC04-DBBA40738DEE}" destId="{D3823198-349C-4BA4-956D-CD0D062C54FE}" srcOrd="2" destOrd="0" parTransId="{8BD670AE-8C71-4FFA-A803-AE04B53FE4BA}" sibTransId="{B65D8ED2-9901-4BFC-AFC1-B675C1BBECDB}"/>
    <dgm:cxn modelId="{9AD02939-C814-4703-913F-8F188838F431}" type="presOf" srcId="{49820C6E-E2EB-413B-8E7D-49C390CEE962}" destId="{CC03B0F9-0EB3-4C6D-A737-BFDF565DAFC3}" srcOrd="0" destOrd="0" presId="urn:microsoft.com/office/officeart/2008/layout/PictureAccentList"/>
    <dgm:cxn modelId="{BB102B47-A2E8-4B87-91D5-1B877256191A}" srcId="{49820C6E-E2EB-413B-8E7D-49C390CEE962}" destId="{FD69E121-5528-4341-AC04-DBBA40738DEE}" srcOrd="0" destOrd="0" parTransId="{74FD48F8-5E18-428A-ACFE-3228A1602212}" sibTransId="{F4B352BF-E63E-4582-9236-50BD1F551BBE}"/>
    <dgm:cxn modelId="{DBFC6E6E-5CA3-4402-95E9-C2232FCA12D6}" type="presOf" srcId="{8B06BFC8-A4D2-4ECB-A077-3239F495A95F}" destId="{6A3A6A84-3746-4CE6-B3C9-4BB190DA997F}" srcOrd="0" destOrd="0" presId="urn:microsoft.com/office/officeart/2008/layout/PictureAccentList"/>
    <dgm:cxn modelId="{822DF44F-4553-446F-9207-8BD699001F37}" type="presOf" srcId="{FD69E121-5528-4341-AC04-DBBA40738DEE}" destId="{BB64F6E5-7765-4430-8758-298535A4A038}" srcOrd="0" destOrd="0" presId="urn:microsoft.com/office/officeart/2008/layout/PictureAccentList"/>
    <dgm:cxn modelId="{47C3AB73-E49F-4FC8-BCFA-3D3575F67FB5}" type="presOf" srcId="{D3823198-349C-4BA4-956D-CD0D062C54FE}" destId="{5974588D-0966-46A6-8DFE-325C02D9F75A}" srcOrd="0" destOrd="0" presId="urn:microsoft.com/office/officeart/2008/layout/PictureAccentList"/>
    <dgm:cxn modelId="{37F291BF-7A4F-4B84-9EFC-9F2C5E8D552A}" type="presOf" srcId="{29FC04AC-DB88-41DC-A8A6-5573567279E9}" destId="{58DE81B5-88B1-4A74-A9D3-314DAE1C7400}" srcOrd="0" destOrd="0" presId="urn:microsoft.com/office/officeart/2008/layout/PictureAccentList"/>
    <dgm:cxn modelId="{87D1F4C0-D95D-4EE1-B9BF-E91CEC9E22E1}" srcId="{FD69E121-5528-4341-AC04-DBBA40738DEE}" destId="{8B06BFC8-A4D2-4ECB-A077-3239F495A95F}" srcOrd="0" destOrd="0" parTransId="{4B76FC49-7A11-4055-AF4B-93C6E7A1F4DC}" sibTransId="{2A5DE829-898B-442B-AC59-8D8C5150186F}"/>
    <dgm:cxn modelId="{699D6663-E9E9-4464-B362-ACE99B6E5A98}" type="presParOf" srcId="{CC03B0F9-0EB3-4C6D-A737-BFDF565DAFC3}" destId="{5DE7A602-6681-4C0F-8AF7-7139774C059B}" srcOrd="0" destOrd="0" presId="urn:microsoft.com/office/officeart/2008/layout/PictureAccentList"/>
    <dgm:cxn modelId="{131E735A-57CC-44FE-A801-FDEAF3D9FEED}" type="presParOf" srcId="{5DE7A602-6681-4C0F-8AF7-7139774C059B}" destId="{A976C506-9C61-466B-94BE-35B86200523C}" srcOrd="0" destOrd="0" presId="urn:microsoft.com/office/officeart/2008/layout/PictureAccentList"/>
    <dgm:cxn modelId="{D57A64EE-22C5-4124-94A7-5EE207F27729}" type="presParOf" srcId="{A976C506-9C61-466B-94BE-35B86200523C}" destId="{BB64F6E5-7765-4430-8758-298535A4A038}" srcOrd="0" destOrd="0" presId="urn:microsoft.com/office/officeart/2008/layout/PictureAccentList"/>
    <dgm:cxn modelId="{E9C35394-E3CF-4E01-81D2-2609133D897B}" type="presParOf" srcId="{5DE7A602-6681-4C0F-8AF7-7139774C059B}" destId="{9ABD62E5-B541-4789-A868-B0A8A2737F14}" srcOrd="1" destOrd="0" presId="urn:microsoft.com/office/officeart/2008/layout/PictureAccentList"/>
    <dgm:cxn modelId="{6F1658C3-1B64-4712-B86E-396446C60FD9}" type="presParOf" srcId="{9ABD62E5-B541-4789-A868-B0A8A2737F14}" destId="{53CF4713-053B-48CD-96F1-9FF7BD1E3B49}" srcOrd="0" destOrd="0" presId="urn:microsoft.com/office/officeart/2008/layout/PictureAccentList"/>
    <dgm:cxn modelId="{D222F796-46B3-408B-A85F-2123AAE02E50}" type="presParOf" srcId="{53CF4713-053B-48CD-96F1-9FF7BD1E3B49}" destId="{CC7110B7-57BF-4A3E-971E-B34D203080C5}" srcOrd="0" destOrd="0" presId="urn:microsoft.com/office/officeart/2008/layout/PictureAccentList"/>
    <dgm:cxn modelId="{FB6820F5-3753-440E-A4F5-22F99B53BD42}" type="presParOf" srcId="{53CF4713-053B-48CD-96F1-9FF7BD1E3B49}" destId="{6A3A6A84-3746-4CE6-B3C9-4BB190DA997F}" srcOrd="1" destOrd="0" presId="urn:microsoft.com/office/officeart/2008/layout/PictureAccentList"/>
    <dgm:cxn modelId="{7E3CBE22-6959-4683-A0B0-5F0A0EAAFF59}" type="presParOf" srcId="{9ABD62E5-B541-4789-A868-B0A8A2737F14}" destId="{C098BA19-BD09-4A0A-974A-83DA360EA78A}" srcOrd="1" destOrd="0" presId="urn:microsoft.com/office/officeart/2008/layout/PictureAccentList"/>
    <dgm:cxn modelId="{A6781161-5799-4FC5-A2B0-B69023B76CDC}" type="presParOf" srcId="{C098BA19-BD09-4A0A-974A-83DA360EA78A}" destId="{E3DF3ABF-2AEF-448F-B30E-4B16B90F14D8}" srcOrd="0" destOrd="0" presId="urn:microsoft.com/office/officeart/2008/layout/PictureAccentList"/>
    <dgm:cxn modelId="{192CE6EF-BDDA-4709-9E0E-960DE9E3F532}" type="presParOf" srcId="{C098BA19-BD09-4A0A-974A-83DA360EA78A}" destId="{58DE81B5-88B1-4A74-A9D3-314DAE1C7400}" srcOrd="1" destOrd="0" presId="urn:microsoft.com/office/officeart/2008/layout/PictureAccentList"/>
    <dgm:cxn modelId="{28A92C3C-9DDC-4A53-B62A-95B18A8420FD}" type="presParOf" srcId="{9ABD62E5-B541-4789-A868-B0A8A2737F14}" destId="{1616286A-3AF3-4A88-B12C-6DCC5CBA9E3B}" srcOrd="2" destOrd="0" presId="urn:microsoft.com/office/officeart/2008/layout/PictureAccentList"/>
    <dgm:cxn modelId="{2FDA8D0E-F544-4403-AF0C-3B187F71F5DA}" type="presParOf" srcId="{1616286A-3AF3-4A88-B12C-6DCC5CBA9E3B}" destId="{94A9F2A8-D761-499D-AC19-1E4B1DE94351}" srcOrd="0" destOrd="0" presId="urn:microsoft.com/office/officeart/2008/layout/PictureAccentList"/>
    <dgm:cxn modelId="{2C37C6B6-CF9F-440D-8B33-7500226273B1}" type="presParOf" srcId="{1616286A-3AF3-4A88-B12C-6DCC5CBA9E3B}" destId="{5974588D-0966-46A6-8DFE-325C02D9F75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95B4C120-CD3A-46C1-A8ED-C0BFDBA5E9CA}">
      <dgm:prSet phldrT="[Texte]"/>
      <dgm:spPr>
        <a:solidFill>
          <a:schemeClr val="accent4">
            <a:lumMod val="60000"/>
            <a:lumOff val="40000"/>
          </a:schemeClr>
        </a:solidFill>
      </dgm:spPr>
      <dgm:t>
        <a:bodyPr/>
        <a:lstStyle/>
        <a:p>
          <a:pPr algn="just"/>
          <a:r>
            <a:rPr lang="fr-FR" dirty="0"/>
            <a:t>L’organisation prend en compte le contexte dans lequel fonctionne son système de management de la qualité de projet.</a:t>
          </a:r>
        </a:p>
      </dgm:t>
    </dgm:pt>
    <dgm:pt modelId="{3F563F97-294A-425C-B4C5-AB16883BD712}" type="parTrans" cxnId="{E671240F-FF98-46E1-94D9-8E2D222A06D8}">
      <dgm:prSet/>
      <dgm:spPr/>
      <dgm:t>
        <a:bodyPr/>
        <a:lstStyle/>
        <a:p>
          <a:endParaRPr lang="fr-FR"/>
        </a:p>
      </dgm:t>
    </dgm:pt>
    <dgm:pt modelId="{CB39F687-B67A-4E0B-9372-815C0C6645E0}" type="sibTrans" cxnId="{E671240F-FF98-46E1-94D9-8E2D222A06D8}">
      <dgm:prSet/>
      <dgm:spPr/>
      <dgm:t>
        <a:bodyPr/>
        <a:lstStyle/>
        <a:p>
          <a:endParaRPr lang="fr-FR"/>
        </a:p>
      </dgm:t>
    </dgm:pt>
    <dgm:pt modelId="{2F8F817C-C9CE-4018-807D-FED5DBD20BED}">
      <dgm:prSet phldrT="[Texte]"/>
      <dgm:spPr>
        <a:solidFill>
          <a:schemeClr val="accent4">
            <a:lumMod val="60000"/>
            <a:lumOff val="40000"/>
          </a:schemeClr>
        </a:solidFill>
      </dgm:spPr>
      <dgm:t>
        <a:bodyPr/>
        <a:lstStyle/>
        <a:p>
          <a:pPr algn="just"/>
          <a:r>
            <a:rPr lang="fr-FR" b="0" i="0" u="none" dirty="0"/>
            <a:t>L’organisation identifie et revoit régulièrement l’ensemble des facteurs internes et externes pouvant influencer le projet.</a:t>
          </a:r>
          <a:endParaRPr lang="fr-FR" dirty="0"/>
        </a:p>
      </dgm:t>
    </dgm:pt>
    <dgm:pt modelId="{0E73B7AF-CECB-4368-BDBB-C3FC4CE00C44}" type="parTrans" cxnId="{E79AFAB4-617F-4585-922E-30948005B75B}">
      <dgm:prSet/>
      <dgm:spPr/>
      <dgm:t>
        <a:bodyPr/>
        <a:lstStyle/>
        <a:p>
          <a:endParaRPr lang="fr-FR"/>
        </a:p>
      </dgm:t>
    </dgm:pt>
    <dgm:pt modelId="{65D0CC2F-DF5E-45A2-9409-C78779E48511}" type="sibTrans" cxnId="{E79AFAB4-617F-4585-922E-30948005B75B}">
      <dgm:prSet/>
      <dgm:spPr/>
      <dgm:t>
        <a:bodyPr/>
        <a:lstStyle/>
        <a:p>
          <a:endParaRPr lang="fr-FR"/>
        </a:p>
      </dgm:t>
    </dgm:pt>
    <dgm:pt modelId="{8E4B4C61-88E1-46E1-A27E-2C3DCDA7CB93}">
      <dgm:prSet phldrT="[Texte]"/>
      <dgm:spPr>
        <a:solidFill>
          <a:schemeClr val="accent4">
            <a:lumMod val="60000"/>
            <a:lumOff val="40000"/>
          </a:schemeClr>
        </a:solidFill>
      </dgm:spPr>
      <dgm:t>
        <a:bodyPr/>
        <a:lstStyle/>
        <a:p>
          <a:pPr algn="just"/>
          <a:r>
            <a:rPr lang="fr-FR" b="0" i="0" u="none" dirty="0"/>
            <a:t>L’organisation identifie les parties prenantes affectées par le projet ou qui affectent le projet. Elle </a:t>
          </a:r>
          <a:r>
            <a:rPr lang="fr-FR" b="1" i="0" u="sng" dirty="0">
              <a:solidFill>
                <a:schemeClr val="bg1"/>
              </a:solidFill>
            </a:rPr>
            <a:t>documente</a:t>
          </a:r>
          <a:r>
            <a:rPr lang="fr-FR" b="0" i="0" u="none" dirty="0"/>
            <a:t> les informations pertinentes concernant leur intérêt et leur implication. </a:t>
          </a:r>
          <a:endParaRPr lang="fr-FR" dirty="0"/>
        </a:p>
      </dgm:t>
    </dgm:pt>
    <dgm:pt modelId="{A98BDEDC-3127-485E-BE86-EEEE97C65E8E}" type="parTrans" cxnId="{20962D1A-95E9-4CA5-9C8E-4F7BD8A89126}">
      <dgm:prSet/>
      <dgm:spPr/>
      <dgm:t>
        <a:bodyPr/>
        <a:lstStyle/>
        <a:p>
          <a:endParaRPr lang="fr-FR"/>
        </a:p>
      </dgm:t>
    </dgm:pt>
    <dgm:pt modelId="{3B20E2D8-9A76-4E13-85EC-0787916746A4}" type="sibTrans" cxnId="{20962D1A-95E9-4CA5-9C8E-4F7BD8A89126}">
      <dgm:prSet/>
      <dgm:spPr/>
      <dgm:t>
        <a:bodyPr/>
        <a:lstStyle/>
        <a:p>
          <a:endParaRPr lang="fr-FR"/>
        </a:p>
      </dgm:t>
    </dgm:pt>
    <dgm:pt modelId="{C1F9E224-995D-40B4-91D4-05CC04A8E6D3}">
      <dgm:prSet phldrT="[Texte]"/>
      <dgm:spPr>
        <a:solidFill>
          <a:schemeClr val="accent4">
            <a:lumMod val="60000"/>
            <a:lumOff val="40000"/>
          </a:schemeClr>
        </a:solidFill>
      </dgm:spPr>
      <dgm:t>
        <a:bodyPr/>
        <a:lstStyle/>
        <a:p>
          <a:pPr algn="just"/>
          <a:r>
            <a:rPr lang="fr-FR" b="0" i="0" u="none" dirty="0"/>
            <a:t>L’organisation gère les interfaces entre les parties prenantes du projet à l’aide d’outils appropriés tels que des organigrammes.</a:t>
          </a:r>
          <a:endParaRPr lang="fr-FR" dirty="0"/>
        </a:p>
      </dgm:t>
    </dgm:pt>
    <dgm:pt modelId="{BC14A7E4-984C-4920-80F9-20190250F909}" type="parTrans" cxnId="{ACFDA563-438E-4E27-8EFF-95A516F88908}">
      <dgm:prSet/>
      <dgm:spPr/>
      <dgm:t>
        <a:bodyPr/>
        <a:lstStyle/>
        <a:p>
          <a:endParaRPr lang="fr-FR"/>
        </a:p>
      </dgm:t>
    </dgm:pt>
    <dgm:pt modelId="{2492619C-9672-4A27-9AD4-C197E6E00060}" type="sibTrans" cxnId="{ACFDA563-438E-4E27-8EFF-95A516F88908}">
      <dgm:prSet/>
      <dgm:spPr/>
      <dgm:t>
        <a:bodyPr/>
        <a:lstStyle/>
        <a:p>
          <a:endParaRPr lang="fr-FR"/>
        </a:p>
      </dgm:t>
    </dgm:pt>
    <dgm:pt modelId="{061E2F3A-73DB-49AB-A41D-D58123DB1E43}">
      <dgm:prSet phldrT="[Texte]"/>
      <dgm:spPr>
        <a:solidFill>
          <a:schemeClr val="accent4">
            <a:lumMod val="60000"/>
            <a:lumOff val="40000"/>
          </a:schemeClr>
        </a:solidFill>
      </dgm:spPr>
      <dgm:t>
        <a:bodyPr/>
        <a:lstStyle/>
        <a:p>
          <a:pPr algn="just"/>
          <a:r>
            <a:rPr lang="fr-FR" b="0" i="0" u="none" dirty="0"/>
            <a:t>L’organisation détermine le partage de responsabilité et d’autorité entre les différentes parties prenantes du projet ainsi que le rôle de chacun. Ces éléments sont tenus à jour, </a:t>
          </a:r>
          <a:r>
            <a:rPr lang="fr-FR" b="0" i="0" u="sng" dirty="0"/>
            <a:t>documentés</a:t>
          </a:r>
          <a:r>
            <a:rPr lang="fr-FR" b="0" i="0" u="none" dirty="0"/>
            <a:t> et communiqués. </a:t>
          </a:r>
          <a:endParaRPr lang="fr-FR" dirty="0"/>
        </a:p>
      </dgm:t>
    </dgm:pt>
    <dgm:pt modelId="{36F8584D-5801-470E-A5EB-0707C879A811}" type="parTrans" cxnId="{3A088059-BD24-4C70-85FE-E0E4BE210B73}">
      <dgm:prSet/>
      <dgm:spPr/>
      <dgm:t>
        <a:bodyPr/>
        <a:lstStyle/>
        <a:p>
          <a:endParaRPr lang="fr-FR"/>
        </a:p>
      </dgm:t>
    </dgm:pt>
    <dgm:pt modelId="{2132D2D3-3914-4596-9EE7-491F4E04FAA3}" type="sibTrans" cxnId="{3A088059-BD24-4C70-85FE-E0E4BE210B73}">
      <dgm:prSet/>
      <dgm:spPr/>
      <dgm:t>
        <a:bodyPr/>
        <a:lstStyle/>
        <a:p>
          <a:endParaRPr lang="fr-FR"/>
        </a:p>
      </dgm:t>
    </dgm:pt>
    <dgm:pt modelId="{0A0F392E-CB88-4DE2-98B1-A7F87AC36A74}">
      <dgm:prSet phldrT="[Texte]"/>
      <dgm:spPr>
        <a:solidFill>
          <a:schemeClr val="accent4">
            <a:lumMod val="60000"/>
            <a:lumOff val="40000"/>
          </a:schemeClr>
        </a:solidFill>
      </dgm:spPr>
      <dgm:t>
        <a:bodyPr/>
        <a:lstStyle/>
        <a:p>
          <a:pPr algn="just"/>
          <a:r>
            <a:rPr lang="fr-FR" b="0" i="0" u="none" dirty="0"/>
            <a:t>L’organisation prend en compte et revoit régulièrement l’ensemble des exigences spécifiques et complémentaires des parties prenantes (règlementaires, normatives…).</a:t>
          </a:r>
          <a:endParaRPr lang="fr-FR" dirty="0"/>
        </a:p>
      </dgm:t>
    </dgm:pt>
    <dgm:pt modelId="{A08D287F-3152-48FA-A81D-BAC80DF82B0E}" type="parTrans" cxnId="{CE19B50D-D39E-432B-8E8C-02EB77B3F670}">
      <dgm:prSet/>
      <dgm:spPr/>
      <dgm:t>
        <a:bodyPr/>
        <a:lstStyle/>
        <a:p>
          <a:endParaRPr lang="fr-FR"/>
        </a:p>
      </dgm:t>
    </dgm:pt>
    <dgm:pt modelId="{60F2FC14-E3CE-426C-8E2A-75281FC0F8C5}" type="sibTrans" cxnId="{CE19B50D-D39E-432B-8E8C-02EB77B3F670}">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417A08FD-5B22-4DD0-8148-B0D82C181409}" type="pres">
      <dgm:prSet presAssocID="{95B4C120-CD3A-46C1-A8ED-C0BFDBA5E9CA}" presName="composite" presStyleCnt="0"/>
      <dgm:spPr/>
    </dgm:pt>
    <dgm:pt modelId="{769E8C19-DDED-4CF6-B0B0-126512A07F52}" type="pres">
      <dgm:prSet presAssocID="{95B4C120-CD3A-46C1-A8ED-C0BFDBA5E9CA}" presName="imgShp" presStyleLbl="fgImgPlace1" presStyleIdx="0"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62BF6DF6-51E9-4A60-8667-5CAB8EE675F2}" type="pres">
      <dgm:prSet presAssocID="{95B4C120-CD3A-46C1-A8ED-C0BFDBA5E9CA}" presName="txShp" presStyleLbl="node1" presStyleIdx="0" presStyleCnt="6">
        <dgm:presLayoutVars>
          <dgm:bulletEnabled val="1"/>
        </dgm:presLayoutVars>
      </dgm:prSet>
      <dgm:spPr/>
    </dgm:pt>
    <dgm:pt modelId="{56AB029E-B93D-42B9-97B9-19F5231C4249}" type="pres">
      <dgm:prSet presAssocID="{CB39F687-B67A-4E0B-9372-815C0C6645E0}" presName="spacing" presStyleCnt="0"/>
      <dgm:spPr/>
    </dgm:pt>
    <dgm:pt modelId="{ADF4FF5D-0CCA-4985-9711-404ECF3425C7}" type="pres">
      <dgm:prSet presAssocID="{2F8F817C-C9CE-4018-807D-FED5DBD20BED}" presName="composite" presStyleCnt="0"/>
      <dgm:spPr/>
    </dgm:pt>
    <dgm:pt modelId="{97927D3F-6AB2-4CC4-8B82-3A04C3CC0D27}" type="pres">
      <dgm:prSet presAssocID="{2F8F817C-C9CE-4018-807D-FED5DBD20BED}" presName="imgShp" presStyleLbl="fgImgPlace1" presStyleIdx="1"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44724EBE-BBB6-4289-B9C4-04181441AB38}" type="pres">
      <dgm:prSet presAssocID="{2F8F817C-C9CE-4018-807D-FED5DBD20BED}" presName="txShp" presStyleLbl="node1" presStyleIdx="1" presStyleCnt="6">
        <dgm:presLayoutVars>
          <dgm:bulletEnabled val="1"/>
        </dgm:presLayoutVars>
      </dgm:prSet>
      <dgm:spPr/>
    </dgm:pt>
    <dgm:pt modelId="{8B66F3B6-59E6-465C-BF45-CD274E19F206}" type="pres">
      <dgm:prSet presAssocID="{65D0CC2F-DF5E-45A2-9409-C78779E48511}" presName="spacing" presStyleCnt="0"/>
      <dgm:spPr/>
    </dgm:pt>
    <dgm:pt modelId="{55A5D9B4-1373-413D-B679-45A38370EDCC}" type="pres">
      <dgm:prSet presAssocID="{8E4B4C61-88E1-46E1-A27E-2C3DCDA7CB93}" presName="composite" presStyleCnt="0"/>
      <dgm:spPr/>
    </dgm:pt>
    <dgm:pt modelId="{566478AB-F802-4650-B24C-6DA851869737}" type="pres">
      <dgm:prSet presAssocID="{8E4B4C61-88E1-46E1-A27E-2C3DCDA7CB93}" presName="imgShp" presStyleLbl="fgImgPlace1" presStyleIdx="2"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284788BD-F9AC-48EC-8D47-B032B927A12B}" type="pres">
      <dgm:prSet presAssocID="{8E4B4C61-88E1-46E1-A27E-2C3DCDA7CB93}" presName="txShp" presStyleLbl="node1" presStyleIdx="2" presStyleCnt="6">
        <dgm:presLayoutVars>
          <dgm:bulletEnabled val="1"/>
        </dgm:presLayoutVars>
      </dgm:prSet>
      <dgm:spPr/>
    </dgm:pt>
    <dgm:pt modelId="{5CA2E673-232C-4FFB-BF01-C1110DE85721}" type="pres">
      <dgm:prSet presAssocID="{3B20E2D8-9A76-4E13-85EC-0787916746A4}" presName="spacing" presStyleCnt="0"/>
      <dgm:spPr/>
    </dgm:pt>
    <dgm:pt modelId="{3640901A-774E-45F7-94DB-F3BCA16B007F}" type="pres">
      <dgm:prSet presAssocID="{C1F9E224-995D-40B4-91D4-05CC04A8E6D3}" presName="composite" presStyleCnt="0"/>
      <dgm:spPr/>
    </dgm:pt>
    <dgm:pt modelId="{CFE753D9-A769-4DD6-8E93-1DBAB8BDAB1C}" type="pres">
      <dgm:prSet presAssocID="{C1F9E224-995D-40B4-91D4-05CC04A8E6D3}" presName="imgShp" presStyleLbl="fgImgPlace1" presStyleIdx="3"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50339D60-E1D3-4B10-8930-D0C0D588073E}" type="pres">
      <dgm:prSet presAssocID="{C1F9E224-995D-40B4-91D4-05CC04A8E6D3}" presName="txShp" presStyleLbl="node1" presStyleIdx="3" presStyleCnt="6">
        <dgm:presLayoutVars>
          <dgm:bulletEnabled val="1"/>
        </dgm:presLayoutVars>
      </dgm:prSet>
      <dgm:spPr/>
    </dgm:pt>
    <dgm:pt modelId="{5C70252A-9E19-4543-B554-1680C21AAF3A}" type="pres">
      <dgm:prSet presAssocID="{2492619C-9672-4A27-9AD4-C197E6E00060}" presName="spacing" presStyleCnt="0"/>
      <dgm:spPr/>
    </dgm:pt>
    <dgm:pt modelId="{6991E0AC-2DCC-4E18-BBD0-81A2A93589CB}" type="pres">
      <dgm:prSet presAssocID="{061E2F3A-73DB-49AB-A41D-D58123DB1E43}" presName="composite" presStyleCnt="0"/>
      <dgm:spPr/>
    </dgm:pt>
    <dgm:pt modelId="{832E12BD-4220-4E87-9C21-BC279CA99C35}" type="pres">
      <dgm:prSet presAssocID="{061E2F3A-73DB-49AB-A41D-D58123DB1E43}" presName="imgShp" presStyleLbl="fgImgPlace1" presStyleIdx="4"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5F583161-7DF7-4484-A96B-4B67B0789BCE}" type="pres">
      <dgm:prSet presAssocID="{061E2F3A-73DB-49AB-A41D-D58123DB1E43}" presName="txShp" presStyleLbl="node1" presStyleIdx="4" presStyleCnt="6">
        <dgm:presLayoutVars>
          <dgm:bulletEnabled val="1"/>
        </dgm:presLayoutVars>
      </dgm:prSet>
      <dgm:spPr/>
    </dgm:pt>
    <dgm:pt modelId="{57E6B398-612B-453C-8DA3-E28F59174224}" type="pres">
      <dgm:prSet presAssocID="{2132D2D3-3914-4596-9EE7-491F4E04FAA3}" presName="spacing" presStyleCnt="0"/>
      <dgm:spPr/>
    </dgm:pt>
    <dgm:pt modelId="{6DDD18DE-D753-4B94-8DC6-03120FBE403C}" type="pres">
      <dgm:prSet presAssocID="{0A0F392E-CB88-4DE2-98B1-A7F87AC36A74}" presName="composite" presStyleCnt="0"/>
      <dgm:spPr/>
    </dgm:pt>
    <dgm:pt modelId="{D53DEEFC-757E-4E86-9A8B-5EAF2F74F08C}" type="pres">
      <dgm:prSet presAssocID="{0A0F392E-CB88-4DE2-98B1-A7F87AC36A74}" presName="imgShp" presStyleLbl="fgImgPlace1" presStyleIdx="5" presStyleCnt="6"/>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22229EE4-FC02-42D9-AE1F-710CB4AA3DBE}" type="pres">
      <dgm:prSet presAssocID="{0A0F392E-CB88-4DE2-98B1-A7F87AC36A74}" presName="txShp" presStyleLbl="node1" presStyleIdx="5" presStyleCnt="6">
        <dgm:presLayoutVars>
          <dgm:bulletEnabled val="1"/>
        </dgm:presLayoutVars>
      </dgm:prSet>
      <dgm:spPr/>
    </dgm:pt>
  </dgm:ptLst>
  <dgm:cxnLst>
    <dgm:cxn modelId="{3FF25B03-CBB3-4332-A0AD-16C5E2C439E9}" type="presOf" srcId="{061E2F3A-73DB-49AB-A41D-D58123DB1E43}" destId="{5F583161-7DF7-4484-A96B-4B67B0789BCE}" srcOrd="0" destOrd="0" presId="urn:microsoft.com/office/officeart/2005/8/layout/vList3"/>
    <dgm:cxn modelId="{CE19B50D-D39E-432B-8E8C-02EB77B3F670}" srcId="{C680E6BD-61F0-4B94-84CD-889DA5EFB345}" destId="{0A0F392E-CB88-4DE2-98B1-A7F87AC36A74}" srcOrd="5" destOrd="0" parTransId="{A08D287F-3152-48FA-A81D-BAC80DF82B0E}" sibTransId="{60F2FC14-E3CE-426C-8E2A-75281FC0F8C5}"/>
    <dgm:cxn modelId="{F5EA010E-DD6E-4A9A-AF3E-C4939F3623AE}" type="presOf" srcId="{95B4C120-CD3A-46C1-A8ED-C0BFDBA5E9CA}" destId="{62BF6DF6-51E9-4A60-8667-5CAB8EE675F2}" srcOrd="0" destOrd="0" presId="urn:microsoft.com/office/officeart/2005/8/layout/vList3"/>
    <dgm:cxn modelId="{E671240F-FF98-46E1-94D9-8E2D222A06D8}" srcId="{C680E6BD-61F0-4B94-84CD-889DA5EFB345}" destId="{95B4C120-CD3A-46C1-A8ED-C0BFDBA5E9CA}" srcOrd="0" destOrd="0" parTransId="{3F563F97-294A-425C-B4C5-AB16883BD712}" sibTransId="{CB39F687-B67A-4E0B-9372-815C0C6645E0}"/>
    <dgm:cxn modelId="{20962D1A-95E9-4CA5-9C8E-4F7BD8A89126}" srcId="{C680E6BD-61F0-4B94-84CD-889DA5EFB345}" destId="{8E4B4C61-88E1-46E1-A27E-2C3DCDA7CB93}" srcOrd="2" destOrd="0" parTransId="{A98BDEDC-3127-485E-BE86-EEEE97C65E8E}" sibTransId="{3B20E2D8-9A76-4E13-85EC-0787916746A4}"/>
    <dgm:cxn modelId="{964A3743-3F2A-44B4-AB40-0C5E92B26A9E}" type="presOf" srcId="{C1F9E224-995D-40B4-91D4-05CC04A8E6D3}" destId="{50339D60-E1D3-4B10-8930-D0C0D588073E}" srcOrd="0" destOrd="0" presId="urn:microsoft.com/office/officeart/2005/8/layout/vList3"/>
    <dgm:cxn modelId="{ACFDA563-438E-4E27-8EFF-95A516F88908}" srcId="{C680E6BD-61F0-4B94-84CD-889DA5EFB345}" destId="{C1F9E224-995D-40B4-91D4-05CC04A8E6D3}" srcOrd="3" destOrd="0" parTransId="{BC14A7E4-984C-4920-80F9-20190250F909}" sibTransId="{2492619C-9672-4A27-9AD4-C197E6E00060}"/>
    <dgm:cxn modelId="{5DC19748-39E7-44C2-888C-4CC3F6ABA587}" type="presOf" srcId="{C680E6BD-61F0-4B94-84CD-889DA5EFB345}" destId="{E232C578-768C-4A42-974A-56057F6721E9}" srcOrd="0" destOrd="0" presId="urn:microsoft.com/office/officeart/2005/8/layout/vList3"/>
    <dgm:cxn modelId="{FA79AD70-4371-4D2F-918C-FE64F54C9AF8}" type="presOf" srcId="{0A0F392E-CB88-4DE2-98B1-A7F87AC36A74}" destId="{22229EE4-FC02-42D9-AE1F-710CB4AA3DBE}" srcOrd="0" destOrd="0" presId="urn:microsoft.com/office/officeart/2005/8/layout/vList3"/>
    <dgm:cxn modelId="{3A088059-BD24-4C70-85FE-E0E4BE210B73}" srcId="{C680E6BD-61F0-4B94-84CD-889DA5EFB345}" destId="{061E2F3A-73DB-49AB-A41D-D58123DB1E43}" srcOrd="4" destOrd="0" parTransId="{36F8584D-5801-470E-A5EB-0707C879A811}" sibTransId="{2132D2D3-3914-4596-9EE7-491F4E04FAA3}"/>
    <dgm:cxn modelId="{E79AFAB4-617F-4585-922E-30948005B75B}" srcId="{C680E6BD-61F0-4B94-84CD-889DA5EFB345}" destId="{2F8F817C-C9CE-4018-807D-FED5DBD20BED}" srcOrd="1" destOrd="0" parTransId="{0E73B7AF-CECB-4368-BDBB-C3FC4CE00C44}" sibTransId="{65D0CC2F-DF5E-45A2-9409-C78779E48511}"/>
    <dgm:cxn modelId="{E25335B9-89F2-485C-9664-48D58D882612}" type="presOf" srcId="{2F8F817C-C9CE-4018-807D-FED5DBD20BED}" destId="{44724EBE-BBB6-4289-B9C4-04181441AB38}" srcOrd="0" destOrd="0" presId="urn:microsoft.com/office/officeart/2005/8/layout/vList3"/>
    <dgm:cxn modelId="{6968ADFF-C301-4567-8EBD-A50F41AB1E57}" type="presOf" srcId="{8E4B4C61-88E1-46E1-A27E-2C3DCDA7CB93}" destId="{284788BD-F9AC-48EC-8D47-B032B927A12B}" srcOrd="0" destOrd="0" presId="urn:microsoft.com/office/officeart/2005/8/layout/vList3"/>
    <dgm:cxn modelId="{0D40937A-886F-4CFE-9719-0E13D2C07A06}" type="presParOf" srcId="{E232C578-768C-4A42-974A-56057F6721E9}" destId="{417A08FD-5B22-4DD0-8148-B0D82C181409}" srcOrd="0" destOrd="0" presId="urn:microsoft.com/office/officeart/2005/8/layout/vList3"/>
    <dgm:cxn modelId="{19197316-50C1-4A68-933B-CE8763A09DB0}" type="presParOf" srcId="{417A08FD-5B22-4DD0-8148-B0D82C181409}" destId="{769E8C19-DDED-4CF6-B0B0-126512A07F52}" srcOrd="0" destOrd="0" presId="urn:microsoft.com/office/officeart/2005/8/layout/vList3"/>
    <dgm:cxn modelId="{6D6DB16C-12A6-464C-B696-67AB5D7A0CDA}" type="presParOf" srcId="{417A08FD-5B22-4DD0-8148-B0D82C181409}" destId="{62BF6DF6-51E9-4A60-8667-5CAB8EE675F2}" srcOrd="1" destOrd="0" presId="urn:microsoft.com/office/officeart/2005/8/layout/vList3"/>
    <dgm:cxn modelId="{F96C5C94-A5EF-4A39-BD5A-FD9EB9B15A9E}" type="presParOf" srcId="{E232C578-768C-4A42-974A-56057F6721E9}" destId="{56AB029E-B93D-42B9-97B9-19F5231C4249}" srcOrd="1" destOrd="0" presId="urn:microsoft.com/office/officeart/2005/8/layout/vList3"/>
    <dgm:cxn modelId="{9F3C95D3-F986-4650-B0D0-A10664E1E44B}" type="presParOf" srcId="{E232C578-768C-4A42-974A-56057F6721E9}" destId="{ADF4FF5D-0CCA-4985-9711-404ECF3425C7}" srcOrd="2" destOrd="0" presId="urn:microsoft.com/office/officeart/2005/8/layout/vList3"/>
    <dgm:cxn modelId="{769FD51E-41F8-4BA5-B357-DFE670B96640}" type="presParOf" srcId="{ADF4FF5D-0CCA-4985-9711-404ECF3425C7}" destId="{97927D3F-6AB2-4CC4-8B82-3A04C3CC0D27}" srcOrd="0" destOrd="0" presId="urn:microsoft.com/office/officeart/2005/8/layout/vList3"/>
    <dgm:cxn modelId="{5B0A6FFD-1C5F-4CE2-B0CF-E7B66E5B8854}" type="presParOf" srcId="{ADF4FF5D-0CCA-4985-9711-404ECF3425C7}" destId="{44724EBE-BBB6-4289-B9C4-04181441AB38}" srcOrd="1" destOrd="0" presId="urn:microsoft.com/office/officeart/2005/8/layout/vList3"/>
    <dgm:cxn modelId="{C6FE86FE-E4F8-48FE-9741-75BDD61FDB1D}" type="presParOf" srcId="{E232C578-768C-4A42-974A-56057F6721E9}" destId="{8B66F3B6-59E6-465C-BF45-CD274E19F206}" srcOrd="3" destOrd="0" presId="urn:microsoft.com/office/officeart/2005/8/layout/vList3"/>
    <dgm:cxn modelId="{5BB20053-84B3-42A4-8817-2E4D713FC523}" type="presParOf" srcId="{E232C578-768C-4A42-974A-56057F6721E9}" destId="{55A5D9B4-1373-413D-B679-45A38370EDCC}" srcOrd="4" destOrd="0" presId="urn:microsoft.com/office/officeart/2005/8/layout/vList3"/>
    <dgm:cxn modelId="{928CF7B5-9841-4716-BEE0-96F50FEA706A}" type="presParOf" srcId="{55A5D9B4-1373-413D-B679-45A38370EDCC}" destId="{566478AB-F802-4650-B24C-6DA851869737}" srcOrd="0" destOrd="0" presId="urn:microsoft.com/office/officeart/2005/8/layout/vList3"/>
    <dgm:cxn modelId="{CC78BDB0-5BD5-4B8A-8F81-54387383AF60}" type="presParOf" srcId="{55A5D9B4-1373-413D-B679-45A38370EDCC}" destId="{284788BD-F9AC-48EC-8D47-B032B927A12B}" srcOrd="1" destOrd="0" presId="urn:microsoft.com/office/officeart/2005/8/layout/vList3"/>
    <dgm:cxn modelId="{1E5E7718-6C91-4878-A7E7-B7857C2B0BEA}" type="presParOf" srcId="{E232C578-768C-4A42-974A-56057F6721E9}" destId="{5CA2E673-232C-4FFB-BF01-C1110DE85721}" srcOrd="5" destOrd="0" presId="urn:microsoft.com/office/officeart/2005/8/layout/vList3"/>
    <dgm:cxn modelId="{9B86E762-6E7D-4772-986A-3524C16FE074}" type="presParOf" srcId="{E232C578-768C-4A42-974A-56057F6721E9}" destId="{3640901A-774E-45F7-94DB-F3BCA16B007F}" srcOrd="6" destOrd="0" presId="urn:microsoft.com/office/officeart/2005/8/layout/vList3"/>
    <dgm:cxn modelId="{AD894520-9C2F-46A5-8FFC-AC1F60CF8A9B}" type="presParOf" srcId="{3640901A-774E-45F7-94DB-F3BCA16B007F}" destId="{CFE753D9-A769-4DD6-8E93-1DBAB8BDAB1C}" srcOrd="0" destOrd="0" presId="urn:microsoft.com/office/officeart/2005/8/layout/vList3"/>
    <dgm:cxn modelId="{D8BF9E31-CACF-4ADA-B5B0-E40D5BB964DF}" type="presParOf" srcId="{3640901A-774E-45F7-94DB-F3BCA16B007F}" destId="{50339D60-E1D3-4B10-8930-D0C0D588073E}" srcOrd="1" destOrd="0" presId="urn:microsoft.com/office/officeart/2005/8/layout/vList3"/>
    <dgm:cxn modelId="{A87D8663-A88C-4EA6-B96B-8F0FE4DE5AA6}" type="presParOf" srcId="{E232C578-768C-4A42-974A-56057F6721E9}" destId="{5C70252A-9E19-4543-B554-1680C21AAF3A}" srcOrd="7" destOrd="0" presId="urn:microsoft.com/office/officeart/2005/8/layout/vList3"/>
    <dgm:cxn modelId="{AE9E948F-CC17-4F3B-B0BE-BBC4022BD476}" type="presParOf" srcId="{E232C578-768C-4A42-974A-56057F6721E9}" destId="{6991E0AC-2DCC-4E18-BBD0-81A2A93589CB}" srcOrd="8" destOrd="0" presId="urn:microsoft.com/office/officeart/2005/8/layout/vList3"/>
    <dgm:cxn modelId="{FE68C638-2B5B-4CE0-9BDB-6EB753242B00}" type="presParOf" srcId="{6991E0AC-2DCC-4E18-BBD0-81A2A93589CB}" destId="{832E12BD-4220-4E87-9C21-BC279CA99C35}" srcOrd="0" destOrd="0" presId="urn:microsoft.com/office/officeart/2005/8/layout/vList3"/>
    <dgm:cxn modelId="{3AD29471-FCA6-4676-AEC3-5E5A586EAE80}" type="presParOf" srcId="{6991E0AC-2DCC-4E18-BBD0-81A2A93589CB}" destId="{5F583161-7DF7-4484-A96B-4B67B0789BCE}" srcOrd="1" destOrd="0" presId="urn:microsoft.com/office/officeart/2005/8/layout/vList3"/>
    <dgm:cxn modelId="{13E8AF9C-50DD-448F-B2F8-109CFACB8E36}" type="presParOf" srcId="{E232C578-768C-4A42-974A-56057F6721E9}" destId="{57E6B398-612B-453C-8DA3-E28F59174224}" srcOrd="9" destOrd="0" presId="urn:microsoft.com/office/officeart/2005/8/layout/vList3"/>
    <dgm:cxn modelId="{9488B2A0-9A3D-45ED-9054-2429BFA121D8}" type="presParOf" srcId="{E232C578-768C-4A42-974A-56057F6721E9}" destId="{6DDD18DE-D753-4B94-8DC6-03120FBE403C}" srcOrd="10" destOrd="0" presId="urn:microsoft.com/office/officeart/2005/8/layout/vList3"/>
    <dgm:cxn modelId="{C65BC77D-0B85-4129-8F79-8F7FAFCE4C47}" type="presParOf" srcId="{6DDD18DE-D753-4B94-8DC6-03120FBE403C}" destId="{D53DEEFC-757E-4E86-9A8B-5EAF2F74F08C}" srcOrd="0" destOrd="0" presId="urn:microsoft.com/office/officeart/2005/8/layout/vList3"/>
    <dgm:cxn modelId="{5CDC009D-CD8F-45DD-A210-5F4D8C487949}" type="presParOf" srcId="{6DDD18DE-D753-4B94-8DC6-03120FBE403C}" destId="{22229EE4-FC02-42D9-AE1F-710CB4AA3DB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80E6BD-61F0-4B94-84CD-889DA5EFB345}" type="doc">
      <dgm:prSet loTypeId="urn:microsoft.com/office/officeart/2005/8/layout/vList3" loCatId="list" qsTypeId="urn:microsoft.com/office/officeart/2005/8/quickstyle/simple1" qsCatId="simple" csTypeId="urn:microsoft.com/office/officeart/2005/8/colors/accent4_2" csCatId="accent4" phldr="1"/>
      <dgm:spPr/>
    </dgm:pt>
    <dgm:pt modelId="{E4AF09F6-8C40-4488-B80C-77792238AA5B}">
      <dgm:prSet phldrT="[Texte]" custT="1"/>
      <dgm:spPr>
        <a:solidFill>
          <a:schemeClr val="accent4">
            <a:lumMod val="60000"/>
            <a:lumOff val="40000"/>
          </a:schemeClr>
        </a:solidFill>
      </dgm:spPr>
      <dgm:t>
        <a:bodyPr/>
        <a:lstStyle/>
        <a:p>
          <a:pPr algn="just"/>
          <a:r>
            <a:rPr lang="fr-FR" sz="1600" b="0" i="0" u="none" dirty="0"/>
            <a:t>L’organisation définit les informations dont elle a besoin pour tirer des enseignements des projets et établit un système permettant d’identifier, de recueillir, de stocker, de mettre à jour et de récupérer des informations issues de projets antérieurs.</a:t>
          </a:r>
          <a:endParaRPr lang="fr-FR" sz="1600" dirty="0"/>
        </a:p>
      </dgm:t>
    </dgm:pt>
    <dgm:pt modelId="{9A420C7B-CE6B-48E6-8C6D-8AE0344D5455}" type="parTrans" cxnId="{8890DC62-8122-4314-A116-3062586A8B25}">
      <dgm:prSet/>
      <dgm:spPr/>
      <dgm:t>
        <a:bodyPr/>
        <a:lstStyle/>
        <a:p>
          <a:endParaRPr lang="fr-FR"/>
        </a:p>
      </dgm:t>
    </dgm:pt>
    <dgm:pt modelId="{A80450B2-5D4F-43E9-A531-6445AAC90BF8}" type="sibTrans" cxnId="{8890DC62-8122-4314-A116-3062586A8B25}">
      <dgm:prSet/>
      <dgm:spPr/>
      <dgm:t>
        <a:bodyPr/>
        <a:lstStyle/>
        <a:p>
          <a:endParaRPr lang="fr-FR"/>
        </a:p>
      </dgm:t>
    </dgm:pt>
    <dgm:pt modelId="{30B10DFF-392F-4CFD-8D91-E4DC8D8332EE}">
      <dgm:prSet phldrT="[Texte]" custT="1"/>
      <dgm:spPr>
        <a:solidFill>
          <a:schemeClr val="accent4">
            <a:lumMod val="60000"/>
            <a:lumOff val="40000"/>
          </a:schemeClr>
        </a:solidFill>
      </dgm:spPr>
      <dgm:t>
        <a:bodyPr/>
        <a:lstStyle/>
        <a:p>
          <a:pPr algn="just"/>
          <a:r>
            <a:rPr lang="fr-FR" sz="1600" b="0" i="0" u="none" dirty="0"/>
            <a:t>L’organisation identifie, parmi les projets déjà réalisés, ceux qui se rapprochent le plus du projet à lancer et exploite au mieux l’expérience acquise.</a:t>
          </a:r>
          <a:endParaRPr lang="fr-FR" sz="1600" dirty="0"/>
        </a:p>
      </dgm:t>
    </dgm:pt>
    <dgm:pt modelId="{C06FFBCF-C114-4323-80FC-010547F7C2CC}" type="parTrans" cxnId="{E818AFA3-9E5E-4377-9C29-0FACB8419072}">
      <dgm:prSet/>
      <dgm:spPr/>
      <dgm:t>
        <a:bodyPr/>
        <a:lstStyle/>
        <a:p>
          <a:endParaRPr lang="fr-FR"/>
        </a:p>
      </dgm:t>
    </dgm:pt>
    <dgm:pt modelId="{B91B3649-E986-4351-AE44-3A07F731EA3A}" type="sibTrans" cxnId="{E818AFA3-9E5E-4377-9C29-0FACB8419072}">
      <dgm:prSet/>
      <dgm:spPr/>
      <dgm:t>
        <a:bodyPr/>
        <a:lstStyle/>
        <a:p>
          <a:endParaRPr lang="fr-FR"/>
        </a:p>
      </dgm:t>
    </dgm:pt>
    <dgm:pt modelId="{E232C578-768C-4A42-974A-56057F6721E9}" type="pres">
      <dgm:prSet presAssocID="{C680E6BD-61F0-4B94-84CD-889DA5EFB345}" presName="linearFlow" presStyleCnt="0">
        <dgm:presLayoutVars>
          <dgm:dir/>
          <dgm:resizeHandles val="exact"/>
        </dgm:presLayoutVars>
      </dgm:prSet>
      <dgm:spPr/>
    </dgm:pt>
    <dgm:pt modelId="{08C70896-0EE0-41CF-A874-02AB6C4E58BD}" type="pres">
      <dgm:prSet presAssocID="{E4AF09F6-8C40-4488-B80C-77792238AA5B}" presName="composite" presStyleCnt="0"/>
      <dgm:spPr/>
    </dgm:pt>
    <dgm:pt modelId="{386D8D11-9331-411A-B41F-1883D707B6A6}" type="pres">
      <dgm:prSet presAssocID="{E4AF09F6-8C40-4488-B80C-77792238AA5B}" presName="imgShp" presStyleLbl="fgImgPlace1" presStyleIdx="0" presStyleCnt="2"/>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05851575-248F-4DCA-A81A-225B90054610}" type="pres">
      <dgm:prSet presAssocID="{E4AF09F6-8C40-4488-B80C-77792238AA5B}" presName="txShp" presStyleLbl="node1" presStyleIdx="0" presStyleCnt="2">
        <dgm:presLayoutVars>
          <dgm:bulletEnabled val="1"/>
        </dgm:presLayoutVars>
      </dgm:prSet>
      <dgm:spPr/>
    </dgm:pt>
    <dgm:pt modelId="{42CF3925-88D7-481A-8C6D-C0E64FD939E8}" type="pres">
      <dgm:prSet presAssocID="{A80450B2-5D4F-43E9-A531-6445AAC90BF8}" presName="spacing" presStyleCnt="0"/>
      <dgm:spPr/>
    </dgm:pt>
    <dgm:pt modelId="{74C403F1-3060-4EDF-BD78-8A2F21E4F5A0}" type="pres">
      <dgm:prSet presAssocID="{30B10DFF-392F-4CFD-8D91-E4DC8D8332EE}" presName="composite" presStyleCnt="0"/>
      <dgm:spPr/>
    </dgm:pt>
    <dgm:pt modelId="{81B87F59-DB46-4BFF-B9AE-857AA8787C61}" type="pres">
      <dgm:prSet presAssocID="{30B10DFF-392F-4CFD-8D91-E4DC8D8332EE}" presName="imgShp" presStyleLbl="fgImgPlace1" presStyleIdx="1" presStyleCnt="2"/>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pt>
    <dgm:pt modelId="{C0582313-26DE-4510-A453-E9F53628713C}" type="pres">
      <dgm:prSet presAssocID="{30B10DFF-392F-4CFD-8D91-E4DC8D8332EE}" presName="txShp" presStyleLbl="node1" presStyleIdx="1" presStyleCnt="2">
        <dgm:presLayoutVars>
          <dgm:bulletEnabled val="1"/>
        </dgm:presLayoutVars>
      </dgm:prSet>
      <dgm:spPr/>
    </dgm:pt>
  </dgm:ptLst>
  <dgm:cxnLst>
    <dgm:cxn modelId="{17919E13-39ED-48BC-8ED1-E15AF43E31DD}" type="presOf" srcId="{30B10DFF-392F-4CFD-8D91-E4DC8D8332EE}" destId="{C0582313-26DE-4510-A453-E9F53628713C}" srcOrd="0" destOrd="0" presId="urn:microsoft.com/office/officeart/2005/8/layout/vList3"/>
    <dgm:cxn modelId="{8890DC62-8122-4314-A116-3062586A8B25}" srcId="{C680E6BD-61F0-4B94-84CD-889DA5EFB345}" destId="{E4AF09F6-8C40-4488-B80C-77792238AA5B}" srcOrd="0" destOrd="0" parTransId="{9A420C7B-CE6B-48E6-8C6D-8AE0344D5455}" sibTransId="{A80450B2-5D4F-43E9-A531-6445AAC90BF8}"/>
    <dgm:cxn modelId="{53685867-2E30-4E0D-A21B-539064193F6A}" type="presOf" srcId="{E4AF09F6-8C40-4488-B80C-77792238AA5B}" destId="{05851575-248F-4DCA-A81A-225B90054610}" srcOrd="0" destOrd="0" presId="urn:microsoft.com/office/officeart/2005/8/layout/vList3"/>
    <dgm:cxn modelId="{5DC19748-39E7-44C2-888C-4CC3F6ABA587}" type="presOf" srcId="{C680E6BD-61F0-4B94-84CD-889DA5EFB345}" destId="{E232C578-768C-4A42-974A-56057F6721E9}" srcOrd="0" destOrd="0" presId="urn:microsoft.com/office/officeart/2005/8/layout/vList3"/>
    <dgm:cxn modelId="{E818AFA3-9E5E-4377-9C29-0FACB8419072}" srcId="{C680E6BD-61F0-4B94-84CD-889DA5EFB345}" destId="{30B10DFF-392F-4CFD-8D91-E4DC8D8332EE}" srcOrd="1" destOrd="0" parTransId="{C06FFBCF-C114-4323-80FC-010547F7C2CC}" sibTransId="{B91B3649-E986-4351-AE44-3A07F731EA3A}"/>
    <dgm:cxn modelId="{6F95C8AE-6693-478C-9738-258AF4BF1BD4}" type="presParOf" srcId="{E232C578-768C-4A42-974A-56057F6721E9}" destId="{08C70896-0EE0-41CF-A874-02AB6C4E58BD}" srcOrd="0" destOrd="0" presId="urn:microsoft.com/office/officeart/2005/8/layout/vList3"/>
    <dgm:cxn modelId="{9A326CA2-AB72-4F12-846C-CDFEE857B4A6}" type="presParOf" srcId="{08C70896-0EE0-41CF-A874-02AB6C4E58BD}" destId="{386D8D11-9331-411A-B41F-1883D707B6A6}" srcOrd="0" destOrd="0" presId="urn:microsoft.com/office/officeart/2005/8/layout/vList3"/>
    <dgm:cxn modelId="{BB861A16-83B0-4D64-ADD6-E6BA790FC1A4}" type="presParOf" srcId="{08C70896-0EE0-41CF-A874-02AB6C4E58BD}" destId="{05851575-248F-4DCA-A81A-225B90054610}" srcOrd="1" destOrd="0" presId="urn:microsoft.com/office/officeart/2005/8/layout/vList3"/>
    <dgm:cxn modelId="{00F96B10-F452-4AE6-9508-919FC00A5155}" type="presParOf" srcId="{E232C578-768C-4A42-974A-56057F6721E9}" destId="{42CF3925-88D7-481A-8C6D-C0E64FD939E8}" srcOrd="1" destOrd="0" presId="urn:microsoft.com/office/officeart/2005/8/layout/vList3"/>
    <dgm:cxn modelId="{9595B26B-1706-4DB6-936B-65CB7CDA9C67}" type="presParOf" srcId="{E232C578-768C-4A42-974A-56057F6721E9}" destId="{74C403F1-3060-4EDF-BD78-8A2F21E4F5A0}" srcOrd="2" destOrd="0" presId="urn:microsoft.com/office/officeart/2005/8/layout/vList3"/>
    <dgm:cxn modelId="{C409A44F-2F7A-4E83-AAE5-5BE7E90F8CEA}" type="presParOf" srcId="{74C403F1-3060-4EDF-BD78-8A2F21E4F5A0}" destId="{81B87F59-DB46-4BFF-B9AE-857AA8787C61}" srcOrd="0" destOrd="0" presId="urn:microsoft.com/office/officeart/2005/8/layout/vList3"/>
    <dgm:cxn modelId="{49C783C8-4B3C-4654-BA09-62058FE7D450}" type="presParOf" srcId="{74C403F1-3060-4EDF-BD78-8A2F21E4F5A0}" destId="{C0582313-26DE-4510-A453-E9F53628713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75073-3DB1-4EAC-BC0A-84D1BC67D6C1}">
      <dsp:nvSpPr>
        <dsp:cNvPr id="0" name=""/>
        <dsp:cNvSpPr/>
      </dsp:nvSpPr>
      <dsp:spPr>
        <a:xfrm>
          <a:off x="462211" y="0"/>
          <a:ext cx="4178027" cy="4178027"/>
        </a:xfrm>
        <a:prstGeom prst="ellipse">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kern="1200" dirty="0"/>
            <a:t>Méthode SYPM</a:t>
          </a:r>
        </a:p>
      </dsp:txBody>
      <dsp:txXfrm>
        <a:off x="1074069" y="611858"/>
        <a:ext cx="2954311" cy="29543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29EE4-FC02-42D9-AE1F-710CB4AA3DBE}">
      <dsp:nvSpPr>
        <dsp:cNvPr id="0" name=""/>
        <dsp:cNvSpPr/>
      </dsp:nvSpPr>
      <dsp:spPr>
        <a:xfrm rot="10800000">
          <a:off x="2232615" y="1510"/>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rédige une </a:t>
          </a:r>
          <a:r>
            <a:rPr lang="fr-FR" sz="1500" b="0" i="0" u="sng" kern="1200" dirty="0"/>
            <a:t>charte du projet</a:t>
          </a:r>
          <a:r>
            <a:rPr lang="fr-FR" sz="1500" b="0" i="0" u="none" kern="1200" dirty="0"/>
            <a:t> qui établit le lien entre le projet et les objectifs stratégiques de l’organisation.</a:t>
          </a:r>
          <a:endParaRPr lang="fr-FR" sz="1500" kern="1200" dirty="0"/>
        </a:p>
      </dsp:txBody>
      <dsp:txXfrm rot="10800000">
        <a:off x="2423070" y="1510"/>
        <a:ext cx="7917225" cy="761821"/>
      </dsp:txXfrm>
    </dsp:sp>
    <dsp:sp modelId="{D53DEEFC-757E-4E86-9A8B-5EAF2F74F08C}">
      <dsp:nvSpPr>
        <dsp:cNvPr id="0" name=""/>
        <dsp:cNvSpPr/>
      </dsp:nvSpPr>
      <dsp:spPr>
        <a:xfrm>
          <a:off x="1851704" y="1510"/>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0C512-A2F2-49CA-887A-A6A10032A88C}">
      <dsp:nvSpPr>
        <dsp:cNvPr id="0" name=""/>
        <dsp:cNvSpPr/>
      </dsp:nvSpPr>
      <dsp:spPr>
        <a:xfrm rot="10800000">
          <a:off x="2232615" y="990741"/>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constitue l’équipe de projet en définissant la manière et le moment où les membres seront intégrés au projet et la manière et le moment où ils sortiront du projet.</a:t>
          </a:r>
          <a:endParaRPr lang="fr-FR" sz="1500" kern="1200" dirty="0"/>
        </a:p>
      </dsp:txBody>
      <dsp:txXfrm rot="10800000">
        <a:off x="2423070" y="990741"/>
        <a:ext cx="7917225" cy="761821"/>
      </dsp:txXfrm>
    </dsp:sp>
    <dsp:sp modelId="{5A87E679-0337-4FB8-B689-E2CC38C5F9EA}">
      <dsp:nvSpPr>
        <dsp:cNvPr id="0" name=""/>
        <dsp:cNvSpPr/>
      </dsp:nvSpPr>
      <dsp:spPr>
        <a:xfrm>
          <a:off x="1851704" y="990741"/>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97D94-E2EB-4CEE-91DC-EDB8777E3EC9}">
      <dsp:nvSpPr>
        <dsp:cNvPr id="0" name=""/>
        <dsp:cNvSpPr/>
      </dsp:nvSpPr>
      <dsp:spPr>
        <a:xfrm rot="10800000">
          <a:off x="2232615" y="1979971"/>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Une </a:t>
          </a:r>
          <a:r>
            <a:rPr lang="fr-FR" sz="1500" b="0" i="0" u="sng" kern="1200" dirty="0"/>
            <a:t>procédure documentée </a:t>
          </a:r>
          <a:r>
            <a:rPr lang="fr-FR" sz="1500" b="0" i="0" u="none" kern="1200" dirty="0"/>
            <a:t>de la gestion documentaire est mise en place. </a:t>
          </a:r>
          <a:endParaRPr lang="fr-FR" sz="1500" kern="1200" dirty="0"/>
        </a:p>
      </dsp:txBody>
      <dsp:txXfrm rot="10800000">
        <a:off x="2423070" y="1979971"/>
        <a:ext cx="7917225" cy="761821"/>
      </dsp:txXfrm>
    </dsp:sp>
    <dsp:sp modelId="{D23FF7C2-811B-4FC7-B08D-3FAB55A74952}">
      <dsp:nvSpPr>
        <dsp:cNvPr id="0" name=""/>
        <dsp:cNvSpPr/>
      </dsp:nvSpPr>
      <dsp:spPr>
        <a:xfrm>
          <a:off x="1851704" y="1979971"/>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F44289-EC34-47D8-95E6-50ABEA68FAFC}">
      <dsp:nvSpPr>
        <dsp:cNvPr id="0" name=""/>
        <dsp:cNvSpPr/>
      </dsp:nvSpPr>
      <dsp:spPr>
        <a:xfrm rot="10800000">
          <a:off x="2232615" y="2969202"/>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élabore et met à jour </a:t>
          </a:r>
          <a:r>
            <a:rPr lang="fr-FR" sz="1500" b="0" i="0" u="sng" kern="1200" dirty="0"/>
            <a:t>un plan de management de projet </a:t>
          </a:r>
          <a:r>
            <a:rPr lang="fr-FR" sz="1500" b="0" i="0" u="none" kern="1200" dirty="0"/>
            <a:t>(comprenant le plan qualité du projet et établissant les liens entre le plan qualité du projet et le système de management de qualité de l’organisation). </a:t>
          </a:r>
          <a:endParaRPr lang="fr-FR" sz="1500" u="none" kern="1200" dirty="0"/>
        </a:p>
      </dsp:txBody>
      <dsp:txXfrm rot="10800000">
        <a:off x="2423070" y="2969202"/>
        <a:ext cx="7917225" cy="761821"/>
      </dsp:txXfrm>
    </dsp:sp>
    <dsp:sp modelId="{0A597145-C5BA-4120-8F79-59B76EF71377}">
      <dsp:nvSpPr>
        <dsp:cNvPr id="0" name=""/>
        <dsp:cNvSpPr/>
      </dsp:nvSpPr>
      <dsp:spPr>
        <a:xfrm>
          <a:off x="1851704" y="2969202"/>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D8E31-FD1F-41AC-B6C2-BAB65D9C3193}">
      <dsp:nvSpPr>
        <dsp:cNvPr id="0" name=""/>
        <dsp:cNvSpPr/>
      </dsp:nvSpPr>
      <dsp:spPr>
        <a:xfrm rot="10800000">
          <a:off x="2232615" y="3958433"/>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Le domaine d’application du système de management du projet est défini en prenant en compte ses limites et son applicabilité. Celui-ci est disponible dans un </a:t>
          </a:r>
          <a:r>
            <a:rPr lang="fr-FR" sz="1500" b="0" i="0" u="sng" kern="1200" dirty="0"/>
            <a:t>document complet</a:t>
          </a:r>
          <a:r>
            <a:rPr lang="fr-FR" sz="1500" b="0" i="0" u="none" kern="1200" dirty="0"/>
            <a:t>, disponible et tenu à jour régulièrement. </a:t>
          </a:r>
          <a:endParaRPr lang="fr-FR" sz="1500" kern="1200" dirty="0"/>
        </a:p>
      </dsp:txBody>
      <dsp:txXfrm rot="10800000">
        <a:off x="2423070" y="3958433"/>
        <a:ext cx="7917225" cy="761821"/>
      </dsp:txXfrm>
    </dsp:sp>
    <dsp:sp modelId="{99209FAD-F3ED-4B86-B0F4-A250B4B58AF0}">
      <dsp:nvSpPr>
        <dsp:cNvPr id="0" name=""/>
        <dsp:cNvSpPr/>
      </dsp:nvSpPr>
      <dsp:spPr>
        <a:xfrm>
          <a:off x="1851704" y="3958433"/>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3C4FE1-A153-4DE7-92D6-6B14C9407A16}">
      <dsp:nvSpPr>
        <dsp:cNvPr id="0" name=""/>
        <dsp:cNvSpPr/>
      </dsp:nvSpPr>
      <dsp:spPr>
        <a:xfrm rot="10800000">
          <a:off x="2232615" y="4947664"/>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établit, met en œuvre et tient à jour un processus d'élaboration de la stratégie de management de projet. </a:t>
          </a:r>
          <a:endParaRPr lang="fr-FR" sz="1500" kern="1200" dirty="0"/>
        </a:p>
      </dsp:txBody>
      <dsp:txXfrm rot="10800000">
        <a:off x="2423070" y="4947664"/>
        <a:ext cx="7917225" cy="761821"/>
      </dsp:txXfrm>
    </dsp:sp>
    <dsp:sp modelId="{8BEA090B-AED3-4C12-849C-4F4A480161E8}">
      <dsp:nvSpPr>
        <dsp:cNvPr id="0" name=""/>
        <dsp:cNvSpPr/>
      </dsp:nvSpPr>
      <dsp:spPr>
        <a:xfrm>
          <a:off x="1851704" y="4947664"/>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04445" y="2172"/>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Chaque phase du cycle de vie du projet comporte des livrables spécifiques revus régulièrement au cours du projet afin de s’assurer de leur conformité aux exigences de l’ensemble des parties prenantes. </a:t>
          </a:r>
          <a:endParaRPr lang="fr-FR" sz="1100" kern="1200" dirty="0"/>
        </a:p>
      </dsp:txBody>
      <dsp:txXfrm rot="10800000">
        <a:off x="2366731" y="2172"/>
        <a:ext cx="7945394" cy="649143"/>
      </dsp:txXfrm>
    </dsp:sp>
    <dsp:sp modelId="{769E8C19-DDED-4CF6-B0B0-126512A07F52}">
      <dsp:nvSpPr>
        <dsp:cNvPr id="0" name=""/>
        <dsp:cNvSpPr/>
      </dsp:nvSpPr>
      <dsp:spPr>
        <a:xfrm>
          <a:off x="1879874" y="2172"/>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04445" y="845090"/>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Les phases du projet possède un début et une fin et les activités sont regroupées dans chacune de celles-ci. </a:t>
          </a:r>
          <a:endParaRPr lang="fr-FR" sz="1100" kern="1200" dirty="0"/>
        </a:p>
      </dsp:txBody>
      <dsp:txXfrm rot="10800000">
        <a:off x="2366731" y="845090"/>
        <a:ext cx="7945394" cy="649143"/>
      </dsp:txXfrm>
    </dsp:sp>
    <dsp:sp modelId="{97927D3F-6AB2-4CC4-8B82-3A04C3CC0D27}">
      <dsp:nvSpPr>
        <dsp:cNvPr id="0" name=""/>
        <dsp:cNvSpPr/>
      </dsp:nvSpPr>
      <dsp:spPr>
        <a:xfrm>
          <a:off x="1879874" y="845090"/>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04445" y="1688008"/>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fait estimer la durée de chaque activité par le personnel responsable de celles-ci et vérifie l’exactitude des estimations de durée à partir d’expériences antérieures et leur compatibilité aux conditions du projet en cours.</a:t>
          </a:r>
          <a:endParaRPr lang="fr-FR" sz="1100" kern="1200" dirty="0"/>
        </a:p>
      </dsp:txBody>
      <dsp:txXfrm rot="10800000">
        <a:off x="2366731" y="1688008"/>
        <a:ext cx="7945394" cy="649143"/>
      </dsp:txXfrm>
    </dsp:sp>
    <dsp:sp modelId="{566478AB-F802-4650-B24C-6DA851869737}">
      <dsp:nvSpPr>
        <dsp:cNvPr id="0" name=""/>
        <dsp:cNvSpPr/>
      </dsp:nvSpPr>
      <dsp:spPr>
        <a:xfrm>
          <a:off x="1879874" y="1688008"/>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04445" y="2530926"/>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planifie les revues de structure organisationnelle du projet et les conduit régulièrement afin de déterminer si la structure est toujours pertinente et adéquate. </a:t>
          </a:r>
          <a:endParaRPr lang="fr-FR" sz="1100" kern="1200" dirty="0"/>
        </a:p>
      </dsp:txBody>
      <dsp:txXfrm rot="10800000">
        <a:off x="2366731" y="2530926"/>
        <a:ext cx="7945394" cy="649143"/>
      </dsp:txXfrm>
    </dsp:sp>
    <dsp:sp modelId="{CFE753D9-A769-4DD6-8E93-1DBAB8BDAB1C}">
      <dsp:nvSpPr>
        <dsp:cNvPr id="0" name=""/>
        <dsp:cNvSpPr/>
      </dsp:nvSpPr>
      <dsp:spPr>
        <a:xfrm>
          <a:off x="1879874" y="2530926"/>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04445" y="3373844"/>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planifie les revues et la fréquence de la collecte des données afin de s’assurer de la bonne maîtrise des activités du projet et des informations qui s’y rattachent. </a:t>
          </a:r>
          <a:endParaRPr lang="fr-FR" sz="1100" kern="1200" dirty="0"/>
        </a:p>
      </dsp:txBody>
      <dsp:txXfrm rot="10800000">
        <a:off x="2366731" y="3373844"/>
        <a:ext cx="7945394" cy="649143"/>
      </dsp:txXfrm>
    </dsp:sp>
    <dsp:sp modelId="{832E12BD-4220-4E87-9C21-BC279CA99C35}">
      <dsp:nvSpPr>
        <dsp:cNvPr id="0" name=""/>
        <dsp:cNvSpPr/>
      </dsp:nvSpPr>
      <dsp:spPr>
        <a:xfrm>
          <a:off x="1879874" y="3373844"/>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04445" y="4216761"/>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identifie les éléments d’entrée utiles à l’élaboration du planning et vérifie s’ils correspondent aux conditions spécifiques du projet. Au moment de déterminer le chemin critique, elle tient compte des activités à longs délais d’exécution ou de longue durée. Les formats de planning sont standardisés et conviennent aux besoins divers des utilisateurs. </a:t>
          </a:r>
          <a:endParaRPr lang="fr-FR" sz="1100" kern="1200" dirty="0"/>
        </a:p>
      </dsp:txBody>
      <dsp:txXfrm rot="10800000">
        <a:off x="2366731" y="4216761"/>
        <a:ext cx="7945394" cy="649143"/>
      </dsp:txXfrm>
    </dsp:sp>
    <dsp:sp modelId="{D53DEEFC-757E-4E86-9A8B-5EAF2F74F08C}">
      <dsp:nvSpPr>
        <dsp:cNvPr id="0" name=""/>
        <dsp:cNvSpPr/>
      </dsp:nvSpPr>
      <dsp:spPr>
        <a:xfrm>
          <a:off x="1879874" y="4216761"/>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12875-D95B-432B-908E-69CA4798BDCA}">
      <dsp:nvSpPr>
        <dsp:cNvPr id="0" name=""/>
        <dsp:cNvSpPr/>
      </dsp:nvSpPr>
      <dsp:spPr>
        <a:xfrm rot="10800000">
          <a:off x="2204445" y="5059679"/>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planifie, établit, met en œuvre et maintient un planning d’audit définit </a:t>
          </a:r>
          <a:r>
            <a:rPr lang="fr-FR" sz="1100" b="0" i="0" u="sng" kern="1200" dirty="0"/>
            <a:t>dans une procédure documentée </a:t>
          </a:r>
          <a:r>
            <a:rPr lang="fr-FR" sz="1100" b="0" i="0" u="none" kern="1200" dirty="0"/>
            <a:t>qui détermine si le système de management de projet est adapté aux objectifs du projet. </a:t>
          </a:r>
          <a:endParaRPr lang="fr-FR" sz="1100" kern="1200" dirty="0"/>
        </a:p>
      </dsp:txBody>
      <dsp:txXfrm rot="10800000">
        <a:off x="2366731" y="5059679"/>
        <a:ext cx="7945394" cy="649143"/>
      </dsp:txXfrm>
    </dsp:sp>
    <dsp:sp modelId="{E22C9B22-26BF-432A-9A95-98D009AAC573}">
      <dsp:nvSpPr>
        <dsp:cNvPr id="0" name=""/>
        <dsp:cNvSpPr/>
      </dsp:nvSpPr>
      <dsp:spPr>
        <a:xfrm>
          <a:off x="1879874" y="5059679"/>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04445" y="2172"/>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définit, avec le client, les exigences relatives au management de projet et s'assure qu’elle peut répondre aux réclamations éventuelles.</a:t>
          </a:r>
          <a:endParaRPr lang="fr-FR" sz="1300" kern="1200" dirty="0"/>
        </a:p>
      </dsp:txBody>
      <dsp:txXfrm rot="10800000">
        <a:off x="2366731" y="2172"/>
        <a:ext cx="7945394" cy="649143"/>
      </dsp:txXfrm>
    </dsp:sp>
    <dsp:sp modelId="{769E8C19-DDED-4CF6-B0B0-126512A07F52}">
      <dsp:nvSpPr>
        <dsp:cNvPr id="0" name=""/>
        <dsp:cNvSpPr/>
      </dsp:nvSpPr>
      <dsp:spPr>
        <a:xfrm>
          <a:off x="1879874" y="2172"/>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04445" y="845090"/>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planifie, met en œuvre et maitrise les processus nécessaires pour satisfaire les exigences relatives à la fourniture des livrables du projet. </a:t>
          </a:r>
          <a:endParaRPr lang="fr-FR" sz="1300" kern="1200" dirty="0"/>
        </a:p>
      </dsp:txBody>
      <dsp:txXfrm rot="10800000">
        <a:off x="2366731" y="845090"/>
        <a:ext cx="7945394" cy="649143"/>
      </dsp:txXfrm>
    </dsp:sp>
    <dsp:sp modelId="{97927D3F-6AB2-4CC4-8B82-3A04C3CC0D27}">
      <dsp:nvSpPr>
        <dsp:cNvPr id="0" name=""/>
        <dsp:cNvSpPr/>
      </dsp:nvSpPr>
      <dsp:spPr>
        <a:xfrm>
          <a:off x="1879874" y="845090"/>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04445" y="1688008"/>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Chaque activité est définie de sorte que ses résultats soient mesurables. </a:t>
          </a:r>
          <a:endParaRPr lang="fr-FR" sz="1300" kern="1200" dirty="0"/>
        </a:p>
      </dsp:txBody>
      <dsp:txXfrm rot="10800000">
        <a:off x="2366731" y="1688008"/>
        <a:ext cx="7945394" cy="649143"/>
      </dsp:txXfrm>
    </dsp:sp>
    <dsp:sp modelId="{566478AB-F802-4650-B24C-6DA851869737}">
      <dsp:nvSpPr>
        <dsp:cNvPr id="0" name=""/>
        <dsp:cNvSpPr/>
      </dsp:nvSpPr>
      <dsp:spPr>
        <a:xfrm>
          <a:off x="1879874" y="1688008"/>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04445" y="2530926"/>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s’assure qu'elle est apte à répondre aux exigences relatives aux produits et services qu’elle propose aux clients.  </a:t>
          </a:r>
          <a:endParaRPr lang="fr-FR" sz="1300" kern="1200" dirty="0"/>
        </a:p>
      </dsp:txBody>
      <dsp:txXfrm rot="10800000">
        <a:off x="2366731" y="2530926"/>
        <a:ext cx="7945394" cy="649143"/>
      </dsp:txXfrm>
    </dsp:sp>
    <dsp:sp modelId="{CFE753D9-A769-4DD6-8E93-1DBAB8BDAB1C}">
      <dsp:nvSpPr>
        <dsp:cNvPr id="0" name=""/>
        <dsp:cNvSpPr/>
      </dsp:nvSpPr>
      <dsp:spPr>
        <a:xfrm>
          <a:off x="1879874" y="2530926"/>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04445" y="3373844"/>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établit et conserve les </a:t>
          </a:r>
          <a:r>
            <a:rPr lang="fr-FR" sz="1300" b="0" i="0" u="sng" kern="1200" dirty="0"/>
            <a:t>exigences documentées </a:t>
          </a:r>
          <a:r>
            <a:rPr lang="fr-FR" sz="1300" b="0" i="0" u="none" kern="1200" dirty="0"/>
            <a:t>relatives au management des risques tout au long du processus de réalisation du projet. </a:t>
          </a:r>
          <a:endParaRPr lang="fr-FR" sz="1300" kern="1200" dirty="0"/>
        </a:p>
      </dsp:txBody>
      <dsp:txXfrm rot="10800000">
        <a:off x="2366731" y="3373844"/>
        <a:ext cx="7945394" cy="649143"/>
      </dsp:txXfrm>
    </dsp:sp>
    <dsp:sp modelId="{832E12BD-4220-4E87-9C21-BC279CA99C35}">
      <dsp:nvSpPr>
        <dsp:cNvPr id="0" name=""/>
        <dsp:cNvSpPr/>
      </dsp:nvSpPr>
      <dsp:spPr>
        <a:xfrm>
          <a:off x="1879874" y="3373844"/>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04445" y="4216761"/>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identifie et </a:t>
          </a:r>
          <a:r>
            <a:rPr lang="fr-FR" sz="1300" b="0" i="0" u="sng" kern="1200" dirty="0"/>
            <a:t>documente</a:t>
          </a:r>
          <a:r>
            <a:rPr lang="fr-FR" sz="1300" b="0" i="0" u="none" kern="1200" dirty="0"/>
            <a:t>, parmi les activités du projet, les interdépendances entre les processus et activités et passe en revue leur cohérence.</a:t>
          </a:r>
          <a:endParaRPr lang="fr-FR" sz="1300" kern="1200" dirty="0"/>
        </a:p>
      </dsp:txBody>
      <dsp:txXfrm rot="10800000">
        <a:off x="2366731" y="4216761"/>
        <a:ext cx="7945394" cy="649143"/>
      </dsp:txXfrm>
    </dsp:sp>
    <dsp:sp modelId="{D53DEEFC-757E-4E86-9A8B-5EAF2F74F08C}">
      <dsp:nvSpPr>
        <dsp:cNvPr id="0" name=""/>
        <dsp:cNvSpPr/>
      </dsp:nvSpPr>
      <dsp:spPr>
        <a:xfrm>
          <a:off x="1879874" y="4216761"/>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204445" y="5059679"/>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identifie et </a:t>
          </a:r>
          <a:r>
            <a:rPr lang="fr-FR" sz="1300" b="0" i="0" u="sng" kern="1200" dirty="0"/>
            <a:t>documente</a:t>
          </a:r>
          <a:r>
            <a:rPr lang="fr-FR" sz="1300" b="0" i="0" u="none" kern="1200" dirty="0"/>
            <a:t> aussi précisément que possible les caractéristiques du produit ou service du projet dans des termes mesurables. Ces derniers sont traçables par rapport aux exigences documentées du client et des autres parties prenantes. </a:t>
          </a:r>
          <a:endParaRPr lang="fr-FR" sz="1300" kern="1200" dirty="0"/>
        </a:p>
      </dsp:txBody>
      <dsp:txXfrm rot="10800000">
        <a:off x="2366731" y="5059679"/>
        <a:ext cx="7945394" cy="649143"/>
      </dsp:txXfrm>
    </dsp:sp>
    <dsp:sp modelId="{BE146A32-7252-4056-B615-1A65A21BDB1D}">
      <dsp:nvSpPr>
        <dsp:cNvPr id="0" name=""/>
        <dsp:cNvSpPr/>
      </dsp:nvSpPr>
      <dsp:spPr>
        <a:xfrm>
          <a:off x="1879874" y="5059679"/>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04445" y="2172"/>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explicite, formalise et met en œuvre les éléments nécessaires pour s’assurer d’atteindre les résultats attendus et promouvoir l’amélioration continue. </a:t>
          </a:r>
          <a:endParaRPr lang="fr-FR" sz="1300" kern="1200" dirty="0"/>
        </a:p>
      </dsp:txBody>
      <dsp:txXfrm rot="10800000">
        <a:off x="2366731" y="2172"/>
        <a:ext cx="7945394" cy="649143"/>
      </dsp:txXfrm>
    </dsp:sp>
    <dsp:sp modelId="{769E8C19-DDED-4CF6-B0B0-126512A07F52}">
      <dsp:nvSpPr>
        <dsp:cNvPr id="0" name=""/>
        <dsp:cNvSpPr/>
      </dsp:nvSpPr>
      <dsp:spPr>
        <a:xfrm>
          <a:off x="1879874" y="2172"/>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04445" y="845090"/>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détermine les risques et opportunités et planifie les actions à mettre en œuvre face à ces derniers. Ces actions sont proportionnelles à l’impact potentiel des risques sur la conformité des livrables du projet.</a:t>
          </a:r>
          <a:endParaRPr lang="fr-FR" sz="1300" kern="1200" dirty="0"/>
        </a:p>
      </dsp:txBody>
      <dsp:txXfrm rot="10800000">
        <a:off x="2366731" y="845090"/>
        <a:ext cx="7945394" cy="649143"/>
      </dsp:txXfrm>
    </dsp:sp>
    <dsp:sp modelId="{97927D3F-6AB2-4CC4-8B82-3A04C3CC0D27}">
      <dsp:nvSpPr>
        <dsp:cNvPr id="0" name=""/>
        <dsp:cNvSpPr/>
      </dsp:nvSpPr>
      <dsp:spPr>
        <a:xfrm>
          <a:off x="1879874" y="845090"/>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04445" y="1688008"/>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évalue les risques identifiés en prenant en compte l’expérience et les données historiques de projets antérieurs. Elle identifie les niveaux de risques acceptables pour le projet ainsi que les moyens pour déterminer si les limites ont été dépassées.</a:t>
          </a:r>
          <a:endParaRPr lang="fr-FR" sz="1300" kern="1200" dirty="0"/>
        </a:p>
      </dsp:txBody>
      <dsp:txXfrm rot="10800000">
        <a:off x="2366731" y="1688008"/>
        <a:ext cx="7945394" cy="649143"/>
      </dsp:txXfrm>
    </dsp:sp>
    <dsp:sp modelId="{566478AB-F802-4650-B24C-6DA851869737}">
      <dsp:nvSpPr>
        <dsp:cNvPr id="0" name=""/>
        <dsp:cNvSpPr/>
      </dsp:nvSpPr>
      <dsp:spPr>
        <a:xfrm>
          <a:off x="1879874" y="1688008"/>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04445" y="2530926"/>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Les objectifs qualité du projet sont établit et cohérents avec la politique qualité, mesurables et positionnés aux niveaux de l’organisation et des processus pertinents. Ils sont </a:t>
          </a:r>
          <a:r>
            <a:rPr lang="fr-FR" sz="1300" b="0" i="0" u="sng" kern="1200" dirty="0"/>
            <a:t>documentés</a:t>
          </a:r>
          <a:r>
            <a:rPr lang="fr-FR" sz="1300" b="0" i="0" u="none" kern="1200" dirty="0"/>
            <a:t>, tenus à jour et communiqués. </a:t>
          </a:r>
          <a:endParaRPr lang="fr-FR" sz="1300" kern="1200" dirty="0"/>
        </a:p>
      </dsp:txBody>
      <dsp:txXfrm rot="10800000">
        <a:off x="2366731" y="2530926"/>
        <a:ext cx="7945394" cy="649143"/>
      </dsp:txXfrm>
    </dsp:sp>
    <dsp:sp modelId="{CFE753D9-A769-4DD6-8E93-1DBAB8BDAB1C}">
      <dsp:nvSpPr>
        <dsp:cNvPr id="0" name=""/>
        <dsp:cNvSpPr/>
      </dsp:nvSpPr>
      <dsp:spPr>
        <a:xfrm>
          <a:off x="1879874" y="2530926"/>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04445" y="3373844"/>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assure que lorsque des modifications du système de management de la qualité du projet sont réalisés, l’intégrité du système de management de la qualité est maintenue et prend en compte toutes les conséquences possibles d’une telle modification.</a:t>
          </a:r>
          <a:endParaRPr lang="fr-FR" sz="1300" kern="1200" dirty="0"/>
        </a:p>
      </dsp:txBody>
      <dsp:txXfrm rot="10800000">
        <a:off x="2366731" y="3373844"/>
        <a:ext cx="7945394" cy="649143"/>
      </dsp:txXfrm>
    </dsp:sp>
    <dsp:sp modelId="{832E12BD-4220-4E87-9C21-BC279CA99C35}">
      <dsp:nvSpPr>
        <dsp:cNvPr id="0" name=""/>
        <dsp:cNvSpPr/>
      </dsp:nvSpPr>
      <dsp:spPr>
        <a:xfrm>
          <a:off x="1879874" y="3373844"/>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04445" y="4216761"/>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détermine les exigences et normes de qualité qui seront applicables au projet, aux livrables du projet, ainsi que la manière dont les exigences et les normes seront respectées compte tenu des objectifs du projet.</a:t>
          </a:r>
          <a:endParaRPr lang="fr-FR" sz="1300" kern="1200" dirty="0"/>
        </a:p>
      </dsp:txBody>
      <dsp:txXfrm rot="10800000">
        <a:off x="2366731" y="4216761"/>
        <a:ext cx="7945394" cy="649143"/>
      </dsp:txXfrm>
    </dsp:sp>
    <dsp:sp modelId="{D53DEEFC-757E-4E86-9A8B-5EAF2F74F08C}">
      <dsp:nvSpPr>
        <dsp:cNvPr id="0" name=""/>
        <dsp:cNvSpPr/>
      </dsp:nvSpPr>
      <dsp:spPr>
        <a:xfrm>
          <a:off x="1879874" y="4216761"/>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204445" y="5059679"/>
          <a:ext cx="8107680" cy="649143"/>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créé l’organigramme des tâches du projet pour produire une décomposition hiérarchique des travaux nécessaires pour atteindre les objectifs du projet.</a:t>
          </a:r>
          <a:endParaRPr lang="fr-FR" sz="1300" kern="1200" dirty="0"/>
        </a:p>
      </dsp:txBody>
      <dsp:txXfrm rot="10800000">
        <a:off x="2366731" y="5059679"/>
        <a:ext cx="7945394" cy="649143"/>
      </dsp:txXfrm>
    </dsp:sp>
    <dsp:sp modelId="{BE146A32-7252-4056-B615-1A65A21BDB1D}">
      <dsp:nvSpPr>
        <dsp:cNvPr id="0" name=""/>
        <dsp:cNvSpPr/>
      </dsp:nvSpPr>
      <dsp:spPr>
        <a:xfrm>
          <a:off x="1879874" y="5059679"/>
          <a:ext cx="649143" cy="649143"/>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La direction démontre sa responsabilité et son engagement vis-à-vis du système de management de projet en définissant la politique et les objectifs mesurables compatibles avec la politique de l’organisation et en communiquant sur l’importance et la conformité aux référentiels du système de management de la qualité.</a:t>
          </a:r>
          <a:endParaRPr lang="fr-FR" sz="13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La direction démontre son leadership et son engagement relatif à l’orientation client  en s’assurant que les exigences des parties prenantes sont déterminées, comprises et satisfaites en permanence et que la priorité d’accroissement de la satisfaction du client est préservée.</a:t>
          </a:r>
          <a:endParaRPr lang="fr-FR" sz="13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Lors de la planification de la réalisation des objectifs projets, l'organisation définit ce qui sera fait, les responsables et les ressources nécessaires ainsi que les échéances et les moyens d'évaluation. </a:t>
          </a:r>
          <a:endParaRPr lang="fr-FR" sz="13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491E2-E370-4F00-94D7-3D22B6113FBD}">
      <dsp:nvSpPr>
        <dsp:cNvPr id="0" name=""/>
        <dsp:cNvSpPr/>
      </dsp:nvSpPr>
      <dsp:spPr>
        <a:xfrm rot="10800000">
          <a:off x="2232615" y="2969202"/>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définit le </a:t>
          </a:r>
          <a:r>
            <a:rPr lang="fr-FR" sz="1300" b="0" i="0" u="sng" kern="1200" dirty="0"/>
            <a:t>plan du management du projet</a:t>
          </a:r>
          <a:r>
            <a:rPr lang="fr-FR" sz="1300" b="0" i="0" u="none" kern="1200" dirty="0"/>
            <a:t> définissant les rôles, les responsabilités, l’organisation et les procédures pour le management des risques, le traitement des problèmes, la maitrise de la communication, la qualité, la sécurité etc.</a:t>
          </a:r>
          <a:endParaRPr lang="fr-FR" sz="1300" kern="1200" dirty="0"/>
        </a:p>
      </dsp:txBody>
      <dsp:txXfrm rot="10800000">
        <a:off x="2423070" y="2969202"/>
        <a:ext cx="7917225" cy="761821"/>
      </dsp:txXfrm>
    </dsp:sp>
    <dsp:sp modelId="{C6C8B381-9EF8-41EB-B6DE-D50AD637916F}">
      <dsp:nvSpPr>
        <dsp:cNvPr id="0" name=""/>
        <dsp:cNvSpPr/>
      </dsp:nvSpPr>
      <dsp:spPr>
        <a:xfrm>
          <a:off x="1851704" y="2969202"/>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3958433"/>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détermine et fournit les ressources humaines nécessaires à la mise en œuvre efficace, la mise à jour, le maintien des performances et l'amélioration continue de son système de management qualité de projet.</a:t>
          </a:r>
          <a:endParaRPr lang="fr-FR" sz="1300" kern="1200" dirty="0"/>
        </a:p>
      </dsp:txBody>
      <dsp:txXfrm rot="10800000">
        <a:off x="2423070" y="3958433"/>
        <a:ext cx="7917225" cy="761821"/>
      </dsp:txXfrm>
    </dsp:sp>
    <dsp:sp modelId="{CFE753D9-A769-4DD6-8E93-1DBAB8BDAB1C}">
      <dsp:nvSpPr>
        <dsp:cNvPr id="0" name=""/>
        <dsp:cNvSpPr/>
      </dsp:nvSpPr>
      <dsp:spPr>
        <a:xfrm>
          <a:off x="1851704" y="3958433"/>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4947664"/>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L’organisation détermine, fournit et maintient l’infrastructure et l'environnement nécessaire à la mise en œuvre de ses processus, à l’obtention de la conformité des produits et services et au respect des exigences règlementaires en termes de santé et d'environnement.</a:t>
          </a:r>
          <a:endParaRPr lang="fr-FR" sz="1300" kern="1200" dirty="0"/>
        </a:p>
      </dsp:txBody>
      <dsp:txXfrm rot="10800000">
        <a:off x="2423070" y="4947664"/>
        <a:ext cx="7917225" cy="761821"/>
      </dsp:txXfrm>
    </dsp:sp>
    <dsp:sp modelId="{832E12BD-4220-4E87-9C21-BC279CA99C35}">
      <dsp:nvSpPr>
        <dsp:cNvPr id="0" name=""/>
        <dsp:cNvSpPr/>
      </dsp:nvSpPr>
      <dsp:spPr>
        <a:xfrm>
          <a:off x="1851704" y="4947664"/>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détermine et fournit les ressources internes et externes nécessaires à la réalisation du projet en tenant compte de la satisfaction des exigences et vérifie la disponibilité de ces dernières de façon planifiée et périodique.</a:t>
          </a:r>
          <a:endParaRPr lang="fr-FR" sz="12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détermine les connaissances organisationnelles nécessaires à l'obtention de la conformité du système de management de projet et s'assure que ces connaissances sont mises à jour et mises à disposition.</a:t>
          </a:r>
          <a:endParaRPr lang="fr-FR" sz="12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doit déterminer les compétences nécessaires (sous forme d'une </a:t>
          </a:r>
          <a:r>
            <a:rPr lang="fr-FR" sz="1200" b="0" i="0" u="sng" kern="1200" dirty="0"/>
            <a:t>procédure documentée</a:t>
          </a:r>
          <a:r>
            <a:rPr lang="fr-FR" sz="1200" b="0" i="0" u="none" kern="1200" dirty="0"/>
            <a:t>) des personnes effectuant un travail qui a une incidence sur les performances et l'efficacité du système de management de la qualité du projet et s’assurer que ces personnes sont compétentes selon leur formation initiale ou leur expérience. </a:t>
          </a:r>
          <a:endParaRPr lang="fr-FR" sz="12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doit déterminer et fournir les ressources nécessaires (sous forme d'une </a:t>
          </a:r>
          <a:r>
            <a:rPr lang="fr-FR" sz="1200" b="0" i="0" u="sng" kern="1200" dirty="0"/>
            <a:t>procédure documentée</a:t>
          </a:r>
          <a:r>
            <a:rPr lang="fr-FR" sz="1200" b="0" i="0" u="none" kern="1200" dirty="0"/>
            <a:t>) pour assurer des résultats valides et fiables lorsqu'une surveillance ou une mesure est utilisée pour vérifier la conformité des produits et des services aux exigences.</a:t>
          </a:r>
          <a:endParaRPr lang="fr-FR" sz="12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doit s’assurer que les personnes impliquées dans le projet de quelque manière que ce soit, soit sensibilisée à l’importance de la politique qualité au sein des projets, de ses avantages et des répercutions d’un non-respect sur le projet.</a:t>
          </a:r>
          <a:endParaRPr lang="fr-FR" sz="12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détermine les besoins de communication (internes et externes), pertinents pour le système de management qualité du projet (qui, avec qui, comment, à quel moment, sur quels sujets).</a:t>
          </a:r>
          <a:endParaRPr lang="fr-FR" sz="12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Tous les coûts sont clairement identifiés et l’estimation des couts s’appuie sur des sources pertinentes d’information.</a:t>
          </a:r>
          <a:endParaRPr lang="fr-FR" sz="12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estimations de couts sont présentées de manière à élaborer le budget conformément aux procédures comptables.</a:t>
          </a:r>
          <a:endParaRPr lang="fr-FR" sz="12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 budget du projet est fondé sur les estimations de coût de chaque activité du projet et du projet dans son ensemble. Il convient que le budget soit cohérent par rapport aux objectifs du projet et que toute incertitude aléa ou hypothèse soit identifiée et </a:t>
          </a:r>
          <a:r>
            <a:rPr lang="fr-FR" sz="1200" b="0" i="0" u="sng" kern="1200" dirty="0"/>
            <a:t>documentée</a:t>
          </a:r>
          <a:r>
            <a:rPr lang="fr-FR" sz="1200" b="0" i="0" u="none" kern="1200" dirty="0"/>
            <a:t>.</a:t>
          </a:r>
          <a:endParaRPr lang="fr-FR" sz="12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 plan d’approvisionnement comprend l’identification et le planning des produits ou services à se procurer en tenant compte des exigences, des spécifications, des délais et des couts.</a:t>
          </a:r>
          <a:endParaRPr lang="fr-FR" sz="12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a:t>
          </a:r>
          <a:r>
            <a:rPr lang="fr-FR" sz="1200" b="0" i="0" u="sng" kern="1200" dirty="0"/>
            <a:t>plans de ressources </a:t>
          </a:r>
          <a:r>
            <a:rPr lang="fr-FR" sz="1200" b="0" i="0" u="none" kern="1200" dirty="0"/>
            <a:t>(inclut dans le plan de management de projet) indiquent quelles ressources seront nécessaires au projet et le moment où elles le seront, conformément au planning du projet. Ces plans indiquent la manière dont les ressources seront obtenues et allouées, leur origine, et, si applicable, les méthodes permettant d’affecter les ressources à l'achèvement des tâches et à la fin du projet. </a:t>
          </a:r>
          <a:endParaRPr lang="fr-FR" sz="12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définit le plan du projet reflétant l’intégration du contenu du projet, des délais, des coûts etc.</a:t>
          </a:r>
          <a:endParaRPr lang="fr-FR" sz="12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3340" rIns="99568" bIns="53340" numCol="1" spcCol="1270" anchor="ctr" anchorCtr="0">
          <a:noAutofit/>
        </a:bodyPr>
        <a:lstStyle/>
        <a:p>
          <a:pPr marL="0" lvl="0" indent="0" algn="just" defTabSz="622300">
            <a:lnSpc>
              <a:spcPct val="90000"/>
            </a:lnSpc>
            <a:spcBef>
              <a:spcPct val="0"/>
            </a:spcBef>
            <a:spcAft>
              <a:spcPct val="35000"/>
            </a:spcAft>
            <a:buNone/>
          </a:pPr>
          <a:r>
            <a:rPr lang="fr-FR" sz="1400" b="0" i="0" u="none" kern="1200" dirty="0"/>
            <a:t>Les livrables du projet sont conformes aux exigences du projet et prennent en compte les diverses contraintes associées de coûts, délais, qualité.</a:t>
          </a:r>
          <a:endParaRPr lang="fr-FR" sz="14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3340" rIns="99568" bIns="53340" numCol="1" spcCol="1270" anchor="ctr" anchorCtr="0">
          <a:noAutofit/>
        </a:bodyPr>
        <a:lstStyle/>
        <a:p>
          <a:pPr marL="0" lvl="0" indent="0" algn="just" defTabSz="622300">
            <a:lnSpc>
              <a:spcPct val="90000"/>
            </a:lnSpc>
            <a:spcBef>
              <a:spcPct val="0"/>
            </a:spcBef>
            <a:spcAft>
              <a:spcPct val="35000"/>
            </a:spcAft>
            <a:buNone/>
          </a:pPr>
          <a:r>
            <a:rPr lang="fr-FR" sz="1400" b="0" i="0" u="none" kern="1200" dirty="0"/>
            <a:t>L’organisation gère la réalisation des travaux tels qu’ils ont été définis dans les plans du projet.</a:t>
          </a:r>
          <a:endParaRPr lang="fr-FR" sz="14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3340" rIns="99568" bIns="53340" numCol="1" spcCol="1270" anchor="ctr" anchorCtr="0">
          <a:noAutofit/>
        </a:bodyPr>
        <a:lstStyle/>
        <a:p>
          <a:pPr marL="0" lvl="0" indent="0" algn="just" defTabSz="622300">
            <a:lnSpc>
              <a:spcPct val="90000"/>
            </a:lnSpc>
            <a:spcBef>
              <a:spcPct val="0"/>
            </a:spcBef>
            <a:spcAft>
              <a:spcPct val="35000"/>
            </a:spcAft>
            <a:buNone/>
          </a:pPr>
          <a:r>
            <a:rPr lang="fr-FR" sz="1400" b="0" i="0" u="none" kern="1200" dirty="0"/>
            <a:t>L’organisation élabore les options et détermine les actions permettant d’augmenter les opportunités et de réduire les menaces pour les objectifs du projet.</a:t>
          </a:r>
          <a:endParaRPr lang="fr-FR" sz="14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3340" rIns="99568" bIns="53340" numCol="1" spcCol="1270" anchor="ctr" anchorCtr="0">
          <a:noAutofit/>
        </a:bodyPr>
        <a:lstStyle/>
        <a:p>
          <a:pPr marL="0" lvl="0" indent="0" algn="just" defTabSz="622300">
            <a:lnSpc>
              <a:spcPct val="90000"/>
            </a:lnSpc>
            <a:spcBef>
              <a:spcPct val="0"/>
            </a:spcBef>
            <a:spcAft>
              <a:spcPct val="35000"/>
            </a:spcAft>
            <a:buNone/>
          </a:pPr>
          <a:r>
            <a:rPr lang="fr-FR" sz="1400" b="0" i="0" u="none" kern="1200" dirty="0"/>
            <a:t>L’organisation s’assure que les processus, produits et services fournis par des prestataires externes sont conformes aux exigences via une évaluation et conserve les </a:t>
          </a:r>
          <a:r>
            <a:rPr lang="fr-FR" sz="1400" b="0" i="0" u="sng" kern="1200" dirty="0"/>
            <a:t>informations documentées </a:t>
          </a:r>
          <a:r>
            <a:rPr lang="fr-FR" sz="1400" b="0" i="0" u="none" kern="1200" dirty="0"/>
            <a:t>concernant ces activités et toutes les actions nécessaires résultant des évaluations.</a:t>
          </a:r>
          <a:endParaRPr lang="fr-FR" sz="14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3340" rIns="99568" bIns="53340" numCol="1" spcCol="1270" anchor="ctr" anchorCtr="0">
          <a:noAutofit/>
        </a:bodyPr>
        <a:lstStyle/>
        <a:p>
          <a:pPr marL="0" lvl="0" indent="0" algn="just" defTabSz="622300">
            <a:lnSpc>
              <a:spcPct val="90000"/>
            </a:lnSpc>
            <a:spcBef>
              <a:spcPct val="0"/>
            </a:spcBef>
            <a:spcAft>
              <a:spcPct val="35000"/>
            </a:spcAft>
            <a:buNone/>
          </a:pPr>
          <a:r>
            <a:rPr lang="fr-FR" sz="1400" b="0" i="0" u="none" kern="1200" dirty="0"/>
            <a:t>L’organisation met en œuvre l’assurance de la qualité en revoyant les livrables et le projet pour satisfaire aux exigences de qualité du projet.</a:t>
          </a:r>
          <a:endParaRPr lang="fr-FR" sz="14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3340" rIns="99568" bIns="53340" numCol="1" spcCol="1270" anchor="ctr" anchorCtr="0">
          <a:noAutofit/>
        </a:bodyPr>
        <a:lstStyle/>
        <a:p>
          <a:pPr marL="0" lvl="0" indent="0" algn="just" defTabSz="622300">
            <a:lnSpc>
              <a:spcPct val="90000"/>
            </a:lnSpc>
            <a:spcBef>
              <a:spcPct val="0"/>
            </a:spcBef>
            <a:spcAft>
              <a:spcPct val="35000"/>
            </a:spcAft>
            <a:buNone/>
          </a:pPr>
          <a:r>
            <a:rPr lang="fr-FR" sz="1400" b="0" i="0" u="none" kern="1200" dirty="0"/>
            <a:t>L’organisation détermine si les objectifs établis du projet, les exigences qualité et les normes sont bien respectées et identifie les causes ainsi que les façons d’éliminer toute performance non satisfaisante.</a:t>
          </a:r>
          <a:endParaRPr lang="fr-FR" sz="14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439025" y="438"/>
          <a:ext cx="8107680" cy="1587460"/>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0026" tIns="49530" rIns="92456" bIns="49530" numCol="1" spcCol="1270" anchor="ctr" anchorCtr="0">
          <a:noAutofit/>
        </a:bodyPr>
        <a:lstStyle/>
        <a:p>
          <a:pPr marL="0" lvl="0" indent="0" algn="l" defTabSz="577850">
            <a:lnSpc>
              <a:spcPct val="90000"/>
            </a:lnSpc>
            <a:spcBef>
              <a:spcPct val="0"/>
            </a:spcBef>
            <a:spcAft>
              <a:spcPct val="35000"/>
            </a:spcAft>
            <a:buNone/>
          </a:pPr>
          <a:r>
            <a:rPr lang="fr-FR" sz="1300" b="0" i="0" u="none" kern="1200" dirty="0"/>
            <a:t>L’organisation doit revoir les exigences relatives au management de projet avant qu’elle ne s'engage à livrer les livrables du projet au client et doit assurer que :</a:t>
          </a:r>
          <a:br>
            <a:rPr lang="fr-FR" sz="1300" b="0" i="0" u="none" kern="1200" dirty="0"/>
          </a:br>
          <a:r>
            <a:rPr lang="fr-FR" sz="1300" b="0" i="0" u="none" kern="1200" dirty="0"/>
            <a:t>	a. Les exigences relatives au produit du projet sont définies, documentées ;</a:t>
          </a:r>
          <a:br>
            <a:rPr lang="fr-FR" sz="1300" b="0" i="0" u="none" kern="1200" dirty="0"/>
          </a:br>
          <a:r>
            <a:rPr lang="fr-FR" sz="1300" b="0" i="0" u="none" kern="1200" dirty="0"/>
            <a:t>	b. En cas de modification de ces exigences, le personnel concerné est averti et les informations documentées sont amendées ;</a:t>
          </a:r>
          <a:br>
            <a:rPr lang="fr-FR" sz="1300" b="0" i="0" u="none" kern="1200" dirty="0"/>
          </a:br>
          <a:r>
            <a:rPr lang="fr-FR" sz="1300" b="0" i="0" u="none" kern="1200" dirty="0"/>
            <a:t>	c. Les écarts entre les exigences d'un contrat ou d'une commande et celles précédemment exprimées ont été résolus ;</a:t>
          </a:r>
          <a:br>
            <a:rPr lang="fr-FR" sz="1300" b="0" i="0" u="none" kern="1200" dirty="0"/>
          </a:br>
          <a:r>
            <a:rPr lang="fr-FR" sz="1300" b="0" i="0" u="none" kern="1200" dirty="0"/>
            <a:t>	d. L’organisation est apte à satisfaire aux exigences définies (livraison, maintenance).</a:t>
          </a:r>
          <a:endParaRPr lang="fr-FR" sz="1300" kern="1200" dirty="0"/>
        </a:p>
      </dsp:txBody>
      <dsp:txXfrm rot="10800000">
        <a:off x="2835890" y="438"/>
        <a:ext cx="7710815" cy="1587460"/>
      </dsp:txXfrm>
    </dsp:sp>
    <dsp:sp modelId="{769E8C19-DDED-4CF6-B0B0-126512A07F52}">
      <dsp:nvSpPr>
        <dsp:cNvPr id="0" name=""/>
        <dsp:cNvSpPr/>
      </dsp:nvSpPr>
      <dsp:spPr>
        <a:xfrm>
          <a:off x="1645294" y="438"/>
          <a:ext cx="1587460" cy="1587460"/>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439025" y="2061767"/>
          <a:ext cx="8107680" cy="1587460"/>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0026"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Avant la remise des livrables finaux, l’organisation vérifie que les exigences relatives au produit final ont été satisfaites et assure la traçabilité des résultats enregistrés sous forme d'une </a:t>
          </a:r>
          <a:r>
            <a:rPr lang="fr-FR" sz="1300" b="0" i="0" u="sng" kern="1200" dirty="0"/>
            <a:t>procédure documentée</a:t>
          </a:r>
          <a:r>
            <a:rPr lang="fr-FR" sz="1300" b="0" i="0" u="none" kern="1200" dirty="0"/>
            <a:t>.</a:t>
          </a:r>
          <a:endParaRPr lang="fr-FR" sz="1300" kern="1200" dirty="0"/>
        </a:p>
      </dsp:txBody>
      <dsp:txXfrm rot="10800000">
        <a:off x="2835890" y="2061767"/>
        <a:ext cx="7710815" cy="1587460"/>
      </dsp:txXfrm>
    </dsp:sp>
    <dsp:sp modelId="{97927D3F-6AB2-4CC4-8B82-3A04C3CC0D27}">
      <dsp:nvSpPr>
        <dsp:cNvPr id="0" name=""/>
        <dsp:cNvSpPr/>
      </dsp:nvSpPr>
      <dsp:spPr>
        <a:xfrm>
          <a:off x="1645294" y="2061767"/>
          <a:ext cx="1587460" cy="1587460"/>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439025" y="4123096"/>
          <a:ext cx="8107680" cy="1587460"/>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0026" tIns="49530" rIns="92456" bIns="49530" numCol="1" spcCol="1270" anchor="ctr" anchorCtr="0">
          <a:noAutofit/>
        </a:bodyPr>
        <a:lstStyle/>
        <a:p>
          <a:pPr marL="0" lvl="0" indent="0" algn="just" defTabSz="577850">
            <a:lnSpc>
              <a:spcPct val="90000"/>
            </a:lnSpc>
            <a:spcBef>
              <a:spcPct val="0"/>
            </a:spcBef>
            <a:spcAft>
              <a:spcPct val="35000"/>
            </a:spcAft>
            <a:buNone/>
          </a:pPr>
          <a:r>
            <a:rPr lang="fr-FR" sz="1300" b="0" i="0" u="none" kern="1200" dirty="0"/>
            <a:t>En cas de non-conformité du produit final, l'organisation identifie et isole les produits non conformes afin d'empêcher leur utilisation et mène les actions appropriées pour corriger la non-conformité sous forme d'une </a:t>
          </a:r>
          <a:r>
            <a:rPr lang="fr-FR" sz="1300" b="0" i="0" u="sng" kern="1200" dirty="0"/>
            <a:t>procédure documentée.</a:t>
          </a:r>
          <a:endParaRPr lang="fr-FR" sz="1300" u="sng" kern="1200" dirty="0"/>
        </a:p>
      </dsp:txBody>
      <dsp:txXfrm rot="10800000">
        <a:off x="2835890" y="4123096"/>
        <a:ext cx="7710815" cy="1587460"/>
      </dsp:txXfrm>
    </dsp:sp>
    <dsp:sp modelId="{566478AB-F802-4650-B24C-6DA851869737}">
      <dsp:nvSpPr>
        <dsp:cNvPr id="0" name=""/>
        <dsp:cNvSpPr/>
      </dsp:nvSpPr>
      <dsp:spPr>
        <a:xfrm>
          <a:off x="1645294" y="4123096"/>
          <a:ext cx="1587460" cy="1587460"/>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Le responsable de projet dirige la réalisation des activités du projet et gère les  interfaces techniques administratives et organisationnelles au sein du projet. </a:t>
          </a:r>
          <a:endParaRPr lang="fr-FR" sz="15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crée et maintien un environnement de travail qui encourage l’excellence et l’efficacité des relations de travail, la confiance, le respect etc.</a:t>
          </a:r>
          <a:endParaRPr lang="fr-FR" sz="15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encourage et développe la prise de décision consensuelle, la résolution structurée des conflits et l’engagement commun à la satisfaction du client.</a:t>
          </a:r>
          <a:endParaRPr lang="fr-FR" sz="15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Le personnel de projet développe ses compétences en matière de principes et de processus de management de projet pour atteindre les objectifs du projet.</a:t>
          </a:r>
          <a:endParaRPr lang="fr-FR" sz="15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s’assure qu’une compréhension et une attention appropriées sont accordées aux besoins et attentes des parties prenantes.</a:t>
          </a:r>
          <a:endParaRPr lang="fr-FR" sz="15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vise à améliorer les capacités et l’interaction des membres de l’équipe de projet de manière continue afin d’accroitre la motivation et les performances au sein du projet.</a:t>
          </a:r>
          <a:endParaRPr lang="fr-FR" sz="15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4CB3F-A7DC-4A5F-868B-AFA0E7920B2F}">
      <dsp:nvSpPr>
        <dsp:cNvPr id="0" name=""/>
        <dsp:cNvSpPr/>
      </dsp:nvSpPr>
      <dsp:spPr>
        <a:xfrm>
          <a:off x="3593856" y="749246"/>
          <a:ext cx="5004286" cy="5004286"/>
        </a:xfrm>
        <a:prstGeom prst="blockArc">
          <a:avLst>
            <a:gd name="adj1" fmla="val 11880000"/>
            <a:gd name="adj2" fmla="val 16200000"/>
            <a:gd name="adj3" fmla="val 4641"/>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93E117-B916-4329-8933-2BE259B00378}">
      <dsp:nvSpPr>
        <dsp:cNvPr id="0" name=""/>
        <dsp:cNvSpPr/>
      </dsp:nvSpPr>
      <dsp:spPr>
        <a:xfrm>
          <a:off x="3593856" y="749246"/>
          <a:ext cx="5004286" cy="5004286"/>
        </a:xfrm>
        <a:prstGeom prst="blockArc">
          <a:avLst>
            <a:gd name="adj1" fmla="val 7560000"/>
            <a:gd name="adj2" fmla="val 11880000"/>
            <a:gd name="adj3" fmla="val 4641"/>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FE8806-206A-4E13-90CE-40B9F35A6D51}">
      <dsp:nvSpPr>
        <dsp:cNvPr id="0" name=""/>
        <dsp:cNvSpPr/>
      </dsp:nvSpPr>
      <dsp:spPr>
        <a:xfrm>
          <a:off x="3593856" y="749246"/>
          <a:ext cx="5004286" cy="5004286"/>
        </a:xfrm>
        <a:prstGeom prst="blockArc">
          <a:avLst>
            <a:gd name="adj1" fmla="val 3240000"/>
            <a:gd name="adj2" fmla="val 7560000"/>
            <a:gd name="adj3" fmla="val 4641"/>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8CAAC0-5A13-44C6-A98F-2D26BF5656A6}">
      <dsp:nvSpPr>
        <dsp:cNvPr id="0" name=""/>
        <dsp:cNvSpPr/>
      </dsp:nvSpPr>
      <dsp:spPr>
        <a:xfrm>
          <a:off x="3593856" y="749246"/>
          <a:ext cx="5004286" cy="5004286"/>
        </a:xfrm>
        <a:prstGeom prst="blockArc">
          <a:avLst>
            <a:gd name="adj1" fmla="val 20520000"/>
            <a:gd name="adj2" fmla="val 3240000"/>
            <a:gd name="adj3" fmla="val 4641"/>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882DDD-4BDC-417D-AB42-4B77AB29F400}">
      <dsp:nvSpPr>
        <dsp:cNvPr id="0" name=""/>
        <dsp:cNvSpPr/>
      </dsp:nvSpPr>
      <dsp:spPr>
        <a:xfrm>
          <a:off x="3593856" y="749246"/>
          <a:ext cx="5004286" cy="5004286"/>
        </a:xfrm>
        <a:prstGeom prst="blockArc">
          <a:avLst>
            <a:gd name="adj1" fmla="val 16200000"/>
            <a:gd name="adj2" fmla="val 20520000"/>
            <a:gd name="adj3" fmla="val 4641"/>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6D75073-3DB1-4EAC-BC0A-84D1BC67D6C1}">
      <dsp:nvSpPr>
        <dsp:cNvPr id="0" name=""/>
        <dsp:cNvSpPr/>
      </dsp:nvSpPr>
      <dsp:spPr>
        <a:xfrm>
          <a:off x="4944070" y="2099460"/>
          <a:ext cx="2303859" cy="2303859"/>
        </a:xfrm>
        <a:prstGeom prst="ellipse">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Méthode SYPM</a:t>
          </a:r>
        </a:p>
      </dsp:txBody>
      <dsp:txXfrm>
        <a:off x="5281462" y="2436852"/>
        <a:ext cx="1629075" cy="1629075"/>
      </dsp:txXfrm>
    </dsp:sp>
    <dsp:sp modelId="{4C1AD643-E582-4A2B-A179-C95471FBA2D8}">
      <dsp:nvSpPr>
        <dsp:cNvPr id="0" name=""/>
        <dsp:cNvSpPr/>
      </dsp:nvSpPr>
      <dsp:spPr>
        <a:xfrm>
          <a:off x="5289649" y="953"/>
          <a:ext cx="1612701" cy="1612701"/>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1.Lancement</a:t>
          </a:r>
        </a:p>
      </dsp:txBody>
      <dsp:txXfrm>
        <a:off x="5525824" y="237128"/>
        <a:ext cx="1140351" cy="1140351"/>
      </dsp:txXfrm>
    </dsp:sp>
    <dsp:sp modelId="{BDDE7D76-BD8C-4171-9607-F3CA3F6D1156}">
      <dsp:nvSpPr>
        <dsp:cNvPr id="0" name=""/>
        <dsp:cNvSpPr/>
      </dsp:nvSpPr>
      <dsp:spPr>
        <a:xfrm>
          <a:off x="7614113" y="1689774"/>
          <a:ext cx="1612701" cy="1612701"/>
        </a:xfrm>
        <a:prstGeom prst="ellipse">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0" kern="1200" dirty="0">
              <a:solidFill>
                <a:schemeClr val="tx1"/>
              </a:solidFill>
            </a:rPr>
            <a:t>2.Planification</a:t>
          </a:r>
        </a:p>
      </dsp:txBody>
      <dsp:txXfrm>
        <a:off x="7850288" y="1925949"/>
        <a:ext cx="1140351" cy="1140351"/>
      </dsp:txXfrm>
    </dsp:sp>
    <dsp:sp modelId="{F9240450-0229-48F8-9876-FC1A07D07A7B}">
      <dsp:nvSpPr>
        <dsp:cNvPr id="0" name=""/>
        <dsp:cNvSpPr/>
      </dsp:nvSpPr>
      <dsp:spPr>
        <a:xfrm>
          <a:off x="6726246" y="4422346"/>
          <a:ext cx="1612701" cy="1612701"/>
        </a:xfrm>
        <a:prstGeom prst="ellipse">
          <a:avLst/>
        </a:prstGeom>
        <a:solidFill>
          <a:srgbClr val="EF393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3.Réalisation</a:t>
          </a:r>
        </a:p>
      </dsp:txBody>
      <dsp:txXfrm>
        <a:off x="6962421" y="4658521"/>
        <a:ext cx="1140351" cy="1140351"/>
      </dsp:txXfrm>
    </dsp:sp>
    <dsp:sp modelId="{C5B0DE2D-8705-4B3E-8E09-3F2FFB12764D}">
      <dsp:nvSpPr>
        <dsp:cNvPr id="0" name=""/>
        <dsp:cNvSpPr/>
      </dsp:nvSpPr>
      <dsp:spPr>
        <a:xfrm>
          <a:off x="3853051" y="4422346"/>
          <a:ext cx="1612701" cy="1612701"/>
        </a:xfrm>
        <a:prstGeom prst="ellipse">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4.Maitrise</a:t>
          </a:r>
        </a:p>
      </dsp:txBody>
      <dsp:txXfrm>
        <a:off x="4089226" y="4658521"/>
        <a:ext cx="1140351" cy="1140351"/>
      </dsp:txXfrm>
    </dsp:sp>
    <dsp:sp modelId="{526D7A46-D60D-4DDE-A597-6CFE0999F304}">
      <dsp:nvSpPr>
        <dsp:cNvPr id="0" name=""/>
        <dsp:cNvSpPr/>
      </dsp:nvSpPr>
      <dsp:spPr>
        <a:xfrm>
          <a:off x="2965185" y="1689774"/>
          <a:ext cx="1612701" cy="1612701"/>
        </a:xfrm>
        <a:prstGeom prst="ellipse">
          <a:avLst/>
        </a:prstGeom>
        <a:solidFill>
          <a:srgbClr val="4090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5.Clôture</a:t>
          </a:r>
        </a:p>
      </dsp:txBody>
      <dsp:txXfrm>
        <a:off x="3201360" y="1925949"/>
        <a:ext cx="1140351" cy="11403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333327" y="4665"/>
          <a:ext cx="8107680" cy="1164669"/>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587" tIns="45720" rIns="85344" bIns="45720" numCol="1" spcCol="1270" anchor="ctr" anchorCtr="0">
          <a:noAutofit/>
        </a:bodyPr>
        <a:lstStyle/>
        <a:p>
          <a:pPr marL="0" lvl="0" indent="0" algn="l" defTabSz="533400">
            <a:lnSpc>
              <a:spcPct val="90000"/>
            </a:lnSpc>
            <a:spcBef>
              <a:spcPct val="0"/>
            </a:spcBef>
            <a:spcAft>
              <a:spcPct val="35000"/>
            </a:spcAft>
            <a:buNone/>
          </a:pPr>
          <a:r>
            <a:rPr lang="fr-FR" sz="1200" b="0" i="0" u="none" kern="1200" dirty="0"/>
            <a:t>L’organisation assure la communication avec les parties prenantes en incluant : </a:t>
          </a:r>
          <a:br>
            <a:rPr lang="fr-FR" sz="1200" b="0" i="0" u="none" kern="1200" dirty="0"/>
          </a:br>
          <a:r>
            <a:rPr lang="fr-FR" sz="1200" b="0" i="0" u="none" kern="1200" dirty="0"/>
            <a:t>	a. Les informations relatives aux livrables du projet</a:t>
          </a:r>
          <a:br>
            <a:rPr lang="fr-FR" sz="1200" b="0" i="0" u="none" kern="1200" dirty="0"/>
          </a:br>
          <a:r>
            <a:rPr lang="fr-FR" sz="1200" b="0" i="0" u="none" kern="1200" dirty="0"/>
            <a:t>	b. Le traitement des contrats, des commandes etc.</a:t>
          </a:r>
          <a:br>
            <a:rPr lang="fr-FR" sz="1200" b="0" i="0" u="none" kern="1200" dirty="0"/>
          </a:br>
          <a:r>
            <a:rPr lang="fr-FR" sz="1200" b="0" i="0" u="none" kern="1200" dirty="0"/>
            <a:t>	c. Les retours d’information des clients incluant la gestion des évènements indésirables.</a:t>
          </a:r>
          <a:endParaRPr lang="fr-FR" sz="1200" kern="1200" dirty="0"/>
        </a:p>
      </dsp:txBody>
      <dsp:txXfrm rot="10800000">
        <a:off x="2624494" y="4665"/>
        <a:ext cx="7816513" cy="1164669"/>
      </dsp:txXfrm>
    </dsp:sp>
    <dsp:sp modelId="{769E8C19-DDED-4CF6-B0B0-126512A07F52}">
      <dsp:nvSpPr>
        <dsp:cNvPr id="0" name=""/>
        <dsp:cNvSpPr/>
      </dsp:nvSpPr>
      <dsp:spPr>
        <a:xfrm>
          <a:off x="1750992" y="4665"/>
          <a:ext cx="1164669" cy="1164669"/>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333327" y="1516997"/>
          <a:ext cx="8107680" cy="1164669"/>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587" tIns="45720" rIns="85344" bIns="45720" numCol="1" spcCol="1270" anchor="ctr" anchorCtr="0">
          <a:noAutofit/>
        </a:bodyPr>
        <a:lstStyle/>
        <a:p>
          <a:pPr marL="0" lvl="0" indent="0" algn="l" defTabSz="533400">
            <a:lnSpc>
              <a:spcPct val="90000"/>
            </a:lnSpc>
            <a:spcBef>
              <a:spcPct val="0"/>
            </a:spcBef>
            <a:spcAft>
              <a:spcPct val="35000"/>
            </a:spcAft>
            <a:buNone/>
          </a:pPr>
          <a:r>
            <a:rPr lang="fr-FR" sz="1200" b="0" i="0" u="none" kern="1200" dirty="0"/>
            <a:t>L’organisation communique aux prestataires externes les exigences concernant :</a:t>
          </a:r>
          <a:br>
            <a:rPr lang="fr-FR" sz="1200" b="0" i="0" u="none" kern="1200" dirty="0"/>
          </a:br>
          <a:r>
            <a:rPr lang="fr-FR" sz="1200" b="0" i="0" u="none" kern="1200" dirty="0"/>
            <a:t>	a. Les processus, produits et services devant être fournis ;</a:t>
          </a:r>
          <a:br>
            <a:rPr lang="fr-FR" sz="1200" b="0" i="0" u="none" kern="1200" dirty="0"/>
          </a:br>
          <a:r>
            <a:rPr lang="fr-FR" sz="1200" b="0" i="0" u="none" kern="1200" dirty="0"/>
            <a:t>	b. L’approbation des produits et services, méthodes processus et équipements ;</a:t>
          </a:r>
          <a:br>
            <a:rPr lang="fr-FR" sz="1200" b="0" i="0" u="none" kern="1200" dirty="0"/>
          </a:br>
          <a:r>
            <a:rPr lang="fr-FR" sz="1200" b="0" i="0" u="none" kern="1200" dirty="0"/>
            <a:t>	c. La validation des prestations ;</a:t>
          </a:r>
          <a:br>
            <a:rPr lang="fr-FR" sz="1200" b="0" i="0" u="none" kern="1200" dirty="0"/>
          </a:br>
          <a:r>
            <a:rPr lang="fr-FR" sz="1200" b="0" i="0" u="none" kern="1200" dirty="0"/>
            <a:t>	d. Les qualifications et compétences requises ;</a:t>
          </a:r>
          <a:br>
            <a:rPr lang="fr-FR" sz="1200" b="0" i="0" u="none" kern="1200" dirty="0"/>
          </a:br>
          <a:r>
            <a:rPr lang="fr-FR" sz="1200" b="0" i="0" u="none" kern="1200" dirty="0"/>
            <a:t>	e. La maîtrise et la surveillance de leur performances.</a:t>
          </a:r>
          <a:endParaRPr lang="fr-FR" sz="1200" kern="1200" dirty="0"/>
        </a:p>
      </dsp:txBody>
      <dsp:txXfrm rot="10800000">
        <a:off x="2624494" y="1516997"/>
        <a:ext cx="7816513" cy="1164669"/>
      </dsp:txXfrm>
    </dsp:sp>
    <dsp:sp modelId="{97927D3F-6AB2-4CC4-8B82-3A04C3CC0D27}">
      <dsp:nvSpPr>
        <dsp:cNvPr id="0" name=""/>
        <dsp:cNvSpPr/>
      </dsp:nvSpPr>
      <dsp:spPr>
        <a:xfrm>
          <a:off x="1750992" y="1516997"/>
          <a:ext cx="1164669" cy="1164669"/>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333327" y="3029329"/>
          <a:ext cx="8107680" cy="1164669"/>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587"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 système de communication est mis en œuvre comme prévu et fait l’objet de revues pour s’assurer qu’il continue de répondre aux besoin du projet.</a:t>
          </a:r>
          <a:endParaRPr lang="fr-FR" sz="1200" kern="1200" dirty="0"/>
        </a:p>
      </dsp:txBody>
      <dsp:txXfrm rot="10800000">
        <a:off x="2624494" y="3029329"/>
        <a:ext cx="7816513" cy="1164669"/>
      </dsp:txXfrm>
    </dsp:sp>
    <dsp:sp modelId="{566478AB-F802-4650-B24C-6DA851869737}">
      <dsp:nvSpPr>
        <dsp:cNvPr id="0" name=""/>
        <dsp:cNvSpPr/>
      </dsp:nvSpPr>
      <dsp:spPr>
        <a:xfrm>
          <a:off x="1750992" y="3029329"/>
          <a:ext cx="1164669" cy="1164669"/>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6B99E8-BD5C-4F2C-BE26-006BD36B58B8}">
      <dsp:nvSpPr>
        <dsp:cNvPr id="0" name=""/>
        <dsp:cNvSpPr/>
      </dsp:nvSpPr>
      <dsp:spPr>
        <a:xfrm rot="10800000">
          <a:off x="2333327" y="4541661"/>
          <a:ext cx="8107680" cy="1164669"/>
        </a:xfrm>
        <a:prstGeom prst="homePlate">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587"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en charge du projet, en collaboration avec le client, décide des non-conformités qu’il convient d’enregistrer et des actions correctives à entreprendre.</a:t>
          </a:r>
          <a:endParaRPr lang="fr-FR" sz="1200" kern="1200" dirty="0"/>
        </a:p>
      </dsp:txBody>
      <dsp:txXfrm rot="10800000">
        <a:off x="2624494" y="4541661"/>
        <a:ext cx="7816513" cy="1164669"/>
      </dsp:txXfrm>
    </dsp:sp>
    <dsp:sp modelId="{05B3FD75-C817-4743-8C19-79800989C82A}">
      <dsp:nvSpPr>
        <dsp:cNvPr id="0" name=""/>
        <dsp:cNvSpPr/>
      </dsp:nvSpPr>
      <dsp:spPr>
        <a:xfrm>
          <a:off x="1750992" y="4541661"/>
          <a:ext cx="1164669" cy="1164669"/>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183505" y="3266"/>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just" defTabSz="311150">
            <a:lnSpc>
              <a:spcPct val="90000"/>
            </a:lnSpc>
            <a:spcBef>
              <a:spcPct val="0"/>
            </a:spcBef>
            <a:spcAft>
              <a:spcPct val="35000"/>
            </a:spcAft>
            <a:buNone/>
          </a:pPr>
          <a:r>
            <a:rPr lang="fr-FR" sz="700" b="0" i="0" u="none" kern="1200" dirty="0"/>
            <a:t>L’organisation définit et maitrise les informations documentées nécessaires élaborées tout au long du projet.</a:t>
          </a:r>
          <a:endParaRPr lang="fr-FR" sz="700" kern="1200" dirty="0"/>
        </a:p>
      </dsp:txBody>
      <dsp:txXfrm rot="10800000">
        <a:off x="2324851" y="3266"/>
        <a:ext cx="7966334" cy="565383"/>
      </dsp:txXfrm>
    </dsp:sp>
    <dsp:sp modelId="{769E8C19-DDED-4CF6-B0B0-126512A07F52}">
      <dsp:nvSpPr>
        <dsp:cNvPr id="0" name=""/>
        <dsp:cNvSpPr/>
      </dsp:nvSpPr>
      <dsp:spPr>
        <a:xfrm>
          <a:off x="1900814" y="3266"/>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183505" y="737420"/>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just" defTabSz="311150">
            <a:lnSpc>
              <a:spcPct val="90000"/>
            </a:lnSpc>
            <a:spcBef>
              <a:spcPct val="0"/>
            </a:spcBef>
            <a:spcAft>
              <a:spcPct val="35000"/>
            </a:spcAft>
            <a:buNone/>
          </a:pPr>
          <a:r>
            <a:rPr lang="fr-FR" sz="700" b="0" i="0" u="none" kern="1200" dirty="0"/>
            <a:t>Le système de management de la qualité du projet est </a:t>
          </a:r>
          <a:r>
            <a:rPr lang="fr-FR" sz="700" b="0" i="0" u="sng" kern="1200" dirty="0"/>
            <a:t>documenté</a:t>
          </a:r>
          <a:r>
            <a:rPr lang="fr-FR" sz="700" b="0" i="0" u="none" kern="1200" dirty="0"/>
            <a:t>, tenu à jour et compris dans un plan qualité du projet ou s’y réfère. Le plan qualité doit être intégré dans le plan de management de projet.</a:t>
          </a:r>
          <a:endParaRPr lang="fr-FR" sz="700" kern="1200" dirty="0"/>
        </a:p>
      </dsp:txBody>
      <dsp:txXfrm rot="10800000">
        <a:off x="2324851" y="737420"/>
        <a:ext cx="7966334" cy="565383"/>
      </dsp:txXfrm>
    </dsp:sp>
    <dsp:sp modelId="{97927D3F-6AB2-4CC4-8B82-3A04C3CC0D27}">
      <dsp:nvSpPr>
        <dsp:cNvPr id="0" name=""/>
        <dsp:cNvSpPr/>
      </dsp:nvSpPr>
      <dsp:spPr>
        <a:xfrm>
          <a:off x="1900814" y="737420"/>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183505" y="1471575"/>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just" defTabSz="311150">
            <a:lnSpc>
              <a:spcPct val="90000"/>
            </a:lnSpc>
            <a:spcBef>
              <a:spcPct val="0"/>
            </a:spcBef>
            <a:spcAft>
              <a:spcPct val="35000"/>
            </a:spcAft>
            <a:buNone/>
          </a:pPr>
          <a:r>
            <a:rPr lang="fr-FR" sz="700" b="0" i="0" u="none" kern="1200" dirty="0"/>
            <a:t>Les objectifs mesurables du projet à atteindre sont enregistrés dans une </a:t>
          </a:r>
          <a:r>
            <a:rPr lang="fr-FR" sz="700" b="0" i="0" u="sng" kern="1200" dirty="0"/>
            <a:t>information documentée </a:t>
          </a:r>
          <a:r>
            <a:rPr lang="fr-FR" sz="700" b="0" i="0" u="none" kern="1200" dirty="0"/>
            <a:t>et sont évalués périodiquement. Ils alimentent le processus de gestion des risques.</a:t>
          </a:r>
          <a:endParaRPr lang="fr-FR" sz="700" kern="1200" dirty="0"/>
        </a:p>
      </dsp:txBody>
      <dsp:txXfrm rot="10800000">
        <a:off x="2324851" y="1471575"/>
        <a:ext cx="7966334" cy="565383"/>
      </dsp:txXfrm>
    </dsp:sp>
    <dsp:sp modelId="{566478AB-F802-4650-B24C-6DA851869737}">
      <dsp:nvSpPr>
        <dsp:cNvPr id="0" name=""/>
        <dsp:cNvSpPr/>
      </dsp:nvSpPr>
      <dsp:spPr>
        <a:xfrm>
          <a:off x="1900814" y="1471575"/>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183505" y="2205729"/>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just" defTabSz="311150">
            <a:lnSpc>
              <a:spcPct val="90000"/>
            </a:lnSpc>
            <a:spcBef>
              <a:spcPct val="0"/>
            </a:spcBef>
            <a:spcAft>
              <a:spcPct val="35000"/>
            </a:spcAft>
            <a:buNone/>
          </a:pPr>
          <a:r>
            <a:rPr lang="fr-FR" sz="700" b="0" i="0" u="none" kern="1200" dirty="0"/>
            <a:t>Les informations documentées du système de management qualité et de projet, mises à jour et à disposition des professionnels, comprennent tout ce que l'organisme juge nécessaire à l'efficacité du système de management qualité et de projet, les documentations, procédures, enregistrements et exigences règlementaires exigés par les référentiels etc.</a:t>
          </a:r>
          <a:endParaRPr lang="fr-FR" sz="700" kern="1200" dirty="0"/>
        </a:p>
      </dsp:txBody>
      <dsp:txXfrm rot="10800000">
        <a:off x="2324851" y="2205729"/>
        <a:ext cx="7966334" cy="565383"/>
      </dsp:txXfrm>
    </dsp:sp>
    <dsp:sp modelId="{CFE753D9-A769-4DD6-8E93-1DBAB8BDAB1C}">
      <dsp:nvSpPr>
        <dsp:cNvPr id="0" name=""/>
        <dsp:cNvSpPr/>
      </dsp:nvSpPr>
      <dsp:spPr>
        <a:xfrm>
          <a:off x="1900814" y="2205729"/>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183505" y="2939883"/>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l" defTabSz="311150">
            <a:lnSpc>
              <a:spcPct val="90000"/>
            </a:lnSpc>
            <a:spcBef>
              <a:spcPct val="0"/>
            </a:spcBef>
            <a:spcAft>
              <a:spcPct val="35000"/>
            </a:spcAft>
            <a:buNone/>
          </a:pPr>
          <a:r>
            <a:rPr lang="fr-FR" sz="700" b="0" i="0" u="none" kern="1200" dirty="0"/>
            <a:t>Lors de la création et de la mise à jour des informations documentées, l'organisation s'assure que leurs identifications, descriptions, formats, supports et revues sont appropriées. Les informations documentées sont  :</a:t>
          </a:r>
          <a:br>
            <a:rPr lang="fr-FR" sz="700" b="0" i="0" u="none" kern="1200" dirty="0"/>
          </a:br>
          <a:r>
            <a:rPr lang="fr-FR" sz="700" b="0" i="0" u="none" kern="1200" dirty="0"/>
            <a:t>	a. Disponibles, accessibles et adaptées à l'utilisation ;</a:t>
          </a:r>
          <a:br>
            <a:rPr lang="fr-FR" sz="700" b="0" i="0" u="none" kern="1200" dirty="0"/>
          </a:br>
          <a:r>
            <a:rPr lang="fr-FR" sz="700" b="0" i="0" u="none" kern="1200" dirty="0"/>
            <a:t>	b. Convenablement protégées y compris des altérations involontaires ;</a:t>
          </a:r>
          <a:br>
            <a:rPr lang="fr-FR" sz="700" b="0" i="0" u="none" kern="1200" dirty="0"/>
          </a:br>
          <a:r>
            <a:rPr lang="fr-FR" sz="700" b="0" i="0" u="none" kern="1200" dirty="0"/>
            <a:t>	c. Maîtrisées (identification, distribution, accès, gestion des versions, récupération, utilisation, stockage, protection, modifications, conservation, élimination).</a:t>
          </a:r>
          <a:endParaRPr lang="fr-FR" sz="700" kern="1200" dirty="0"/>
        </a:p>
      </dsp:txBody>
      <dsp:txXfrm rot="10800000">
        <a:off x="2324851" y="2939883"/>
        <a:ext cx="7966334" cy="565383"/>
      </dsp:txXfrm>
    </dsp:sp>
    <dsp:sp modelId="{832E12BD-4220-4E87-9C21-BC279CA99C35}">
      <dsp:nvSpPr>
        <dsp:cNvPr id="0" name=""/>
        <dsp:cNvSpPr/>
      </dsp:nvSpPr>
      <dsp:spPr>
        <a:xfrm>
          <a:off x="1900814" y="2939883"/>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183505" y="3674037"/>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l" defTabSz="311150">
            <a:lnSpc>
              <a:spcPct val="90000"/>
            </a:lnSpc>
            <a:spcBef>
              <a:spcPct val="0"/>
            </a:spcBef>
            <a:spcAft>
              <a:spcPct val="35000"/>
            </a:spcAft>
            <a:buNone/>
          </a:pPr>
          <a:r>
            <a:rPr lang="fr-FR" sz="700" b="0" i="0" u="none" kern="1200" dirty="0"/>
            <a:t>Une procédure documentée définit :</a:t>
          </a:r>
          <a:br>
            <a:rPr lang="fr-FR" sz="700" b="0" i="0" u="none" kern="1200" dirty="0"/>
          </a:br>
          <a:r>
            <a:rPr lang="fr-FR" sz="700" b="0" i="0" u="none" kern="1200" dirty="0"/>
            <a:t>	a. Les mesures de maitrise des documents, y compris les révisions, sur tout leur cycle de vie ;</a:t>
          </a:r>
          <a:br>
            <a:rPr lang="fr-FR" sz="700" b="0" i="0" u="none" kern="1200" dirty="0"/>
          </a:br>
          <a:r>
            <a:rPr lang="fr-FR" sz="700" b="0" i="0" u="none" kern="1200" dirty="0"/>
            <a:t>	b. Les mesures de maitrise pour l'identification, le stockage, la protection, l'accessibilité, la durée de conservation et l'élimination des enregistrements ; </a:t>
          </a:r>
          <a:br>
            <a:rPr lang="fr-FR" sz="700" b="0" i="0" u="none" kern="1200" dirty="0"/>
          </a:br>
          <a:r>
            <a:rPr lang="fr-FR" sz="700" b="0" i="0" u="none" kern="1200" dirty="0"/>
            <a:t>	c. L’aptitude des documents à rendre les résultats souhaités.</a:t>
          </a:r>
          <a:endParaRPr lang="fr-FR" sz="700" kern="1200" dirty="0"/>
        </a:p>
      </dsp:txBody>
      <dsp:txXfrm rot="10800000">
        <a:off x="2324851" y="3674037"/>
        <a:ext cx="7966334" cy="565383"/>
      </dsp:txXfrm>
    </dsp:sp>
    <dsp:sp modelId="{D53DEEFC-757E-4E86-9A8B-5EAF2F74F08C}">
      <dsp:nvSpPr>
        <dsp:cNvPr id="0" name=""/>
        <dsp:cNvSpPr/>
      </dsp:nvSpPr>
      <dsp:spPr>
        <a:xfrm>
          <a:off x="1900814" y="3674037"/>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183505" y="4408192"/>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just" defTabSz="311150">
            <a:lnSpc>
              <a:spcPct val="90000"/>
            </a:lnSpc>
            <a:spcBef>
              <a:spcPct val="0"/>
            </a:spcBef>
            <a:spcAft>
              <a:spcPct val="35000"/>
            </a:spcAft>
            <a:buNone/>
          </a:pPr>
          <a:r>
            <a:rPr lang="fr-FR" sz="700" b="0" i="0" u="none" kern="1200" dirty="0"/>
            <a:t>Les enregistrements sont lisibles, facilement identifiables et accessibles, établis et maintenus en vue de fournir des preuves de la conformité avec les exigences et de l'efficacité du système de management qualité et conservés par l'organisation pendant une durée de cinq ans après la fin d’exploitation des produits du projet ou telle que spécifié par des exigences légales et réglementaires.</a:t>
          </a:r>
          <a:endParaRPr lang="fr-FR" sz="700" kern="1200" dirty="0"/>
        </a:p>
      </dsp:txBody>
      <dsp:txXfrm rot="10800000">
        <a:off x="2324851" y="4408192"/>
        <a:ext cx="7966334" cy="565383"/>
      </dsp:txXfrm>
    </dsp:sp>
    <dsp:sp modelId="{BE146A32-7252-4056-B615-1A65A21BDB1D}">
      <dsp:nvSpPr>
        <dsp:cNvPr id="0" name=""/>
        <dsp:cNvSpPr/>
      </dsp:nvSpPr>
      <dsp:spPr>
        <a:xfrm>
          <a:off x="1900814" y="4408192"/>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12875-D95B-432B-908E-69CA4798BDCA}">
      <dsp:nvSpPr>
        <dsp:cNvPr id="0" name=""/>
        <dsp:cNvSpPr/>
      </dsp:nvSpPr>
      <dsp:spPr>
        <a:xfrm rot="10800000">
          <a:off x="2183505" y="5142346"/>
          <a:ext cx="8107680" cy="56538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26670" rIns="49784" bIns="26670" numCol="1" spcCol="1270" anchor="ctr" anchorCtr="0">
          <a:noAutofit/>
        </a:bodyPr>
        <a:lstStyle/>
        <a:p>
          <a:pPr marL="0" lvl="0" indent="0" algn="just" defTabSz="311150">
            <a:lnSpc>
              <a:spcPct val="90000"/>
            </a:lnSpc>
            <a:spcBef>
              <a:spcPct val="0"/>
            </a:spcBef>
            <a:spcAft>
              <a:spcPct val="35000"/>
            </a:spcAft>
            <a:buNone/>
          </a:pPr>
          <a:r>
            <a:rPr lang="fr-FR" sz="700" b="0" i="0" u="none" kern="1200" dirty="0"/>
            <a:t>L’organisation planifie, met en œuvre et maîtrise les processus nécessaires à la réalisation de sa politique de management de projet ainsi que les informations documentées liées à ces processus. </a:t>
          </a:r>
          <a:endParaRPr lang="fr-FR" sz="700" kern="1200" dirty="0"/>
        </a:p>
      </dsp:txBody>
      <dsp:txXfrm rot="10800000">
        <a:off x="2324851" y="5142346"/>
        <a:ext cx="7966334" cy="565383"/>
      </dsp:txXfrm>
    </dsp:sp>
    <dsp:sp modelId="{E22C9B22-26BF-432A-9A95-98D009AAC573}">
      <dsp:nvSpPr>
        <dsp:cNvPr id="0" name=""/>
        <dsp:cNvSpPr/>
      </dsp:nvSpPr>
      <dsp:spPr>
        <a:xfrm>
          <a:off x="1900814" y="5142346"/>
          <a:ext cx="565383" cy="56538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optimise les impacts positifs et réduit les impacts négatifs sur le projet résultant des modifications du contenu du projet. </a:t>
          </a:r>
          <a:endParaRPr lang="fr-FR" sz="12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Avant qu’une modification ne soit autorisée, l’organisation en analyse la finalité, l’étendue et l’impact et fait l’objet d’un accord avec le client et les parties prenantes en cas d’impact sur les objectifs du projet.</a:t>
          </a:r>
          <a:endParaRPr lang="fr-FR" sz="12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surveille les écarts de couts par rapport aux couts de références et met en œuvre les éventuelles actions préventives ou correctives appropriées. </a:t>
          </a:r>
          <a:endParaRPr lang="fr-FR" sz="12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a:t>
          </a:r>
          <a:r>
            <a:rPr lang="fr-FR" sz="1200" b="0" i="0" u="sng" kern="1200" dirty="0"/>
            <a:t>procédures documentées</a:t>
          </a:r>
          <a:r>
            <a:rPr lang="fr-FR" sz="1200" b="0" i="0" u="none" kern="1200" dirty="0"/>
            <a:t> d’actions préventives et correctives sont établies, diffusées et mises à jour. Elles permettent de déterminer les non-conformités potentielles et leurs causes, d'évaluer, déterminer, mettre en œuvre et tracer les actions à entreprendre pour que les non-conformités ne se reproduisent pas, de procéder à la revue des non-conformités et d'évaluer l'efficacité des actions mises en œuvre. </a:t>
          </a:r>
          <a:endParaRPr lang="fr-FR" sz="12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maitrise les risques en déterminant si les mesures de réduction des risques ont été mises en œuvre et si elles ont eu les effets désirés.</a:t>
          </a:r>
          <a:endParaRPr lang="fr-FR" sz="12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améliore la performance de son système de management en déterminant et sélectionnant les opportunités d'amélioration, en entreprenant les actions nécessaires pour satisfaire les exigences (actuelles et futures) et accroître la satisfaction et en prévenant et corrigeant les effets indésirables.</a:t>
          </a:r>
          <a:endParaRPr lang="fr-FR" sz="12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04445" y="2172"/>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établit, met en œuvre et tient à jour une politique qualité de projet appropriée à la finalité et au contexte de celui-ci et qui soutient son orientation stratégique.</a:t>
          </a:r>
          <a:endParaRPr lang="fr-FR" sz="1100" kern="1200" dirty="0"/>
        </a:p>
      </dsp:txBody>
      <dsp:txXfrm rot="10800000">
        <a:off x="2366731" y="2172"/>
        <a:ext cx="7945394" cy="649143"/>
      </dsp:txXfrm>
    </dsp:sp>
    <dsp:sp modelId="{769E8C19-DDED-4CF6-B0B0-126512A07F52}">
      <dsp:nvSpPr>
        <dsp:cNvPr id="0" name=""/>
        <dsp:cNvSpPr/>
      </dsp:nvSpPr>
      <dsp:spPr>
        <a:xfrm>
          <a:off x="1879874" y="2172"/>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04445" y="845090"/>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La politique qualité de l’organisation est disponible sous forme d’une </a:t>
          </a:r>
          <a:r>
            <a:rPr lang="fr-FR" sz="1100" b="0" i="0" u="sng" kern="1200" dirty="0"/>
            <a:t>information documentée</a:t>
          </a:r>
          <a:r>
            <a:rPr lang="fr-FR" sz="1100" b="0" i="0" u="none" kern="1200" dirty="0"/>
            <a:t>, communiquée aux parties prenantes intéressées, comprise et appliquée au sein de celle-ci. </a:t>
          </a:r>
          <a:endParaRPr lang="fr-FR" sz="1100" kern="1200" dirty="0"/>
        </a:p>
      </dsp:txBody>
      <dsp:txXfrm rot="10800000">
        <a:off x="2366731" y="845090"/>
        <a:ext cx="7945394" cy="649143"/>
      </dsp:txXfrm>
    </dsp:sp>
    <dsp:sp modelId="{97927D3F-6AB2-4CC4-8B82-3A04C3CC0D27}">
      <dsp:nvSpPr>
        <dsp:cNvPr id="0" name=""/>
        <dsp:cNvSpPr/>
      </dsp:nvSpPr>
      <dsp:spPr>
        <a:xfrm>
          <a:off x="1879874" y="845090"/>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04445" y="1688008"/>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aligne, autant que possible, le système de management de la qualité du projet sur son SMQ. </a:t>
          </a:r>
          <a:endParaRPr lang="fr-FR" sz="1100" kern="1200" dirty="0"/>
        </a:p>
      </dsp:txBody>
      <dsp:txXfrm rot="10800000">
        <a:off x="2366731" y="1688008"/>
        <a:ext cx="7945394" cy="649143"/>
      </dsp:txXfrm>
    </dsp:sp>
    <dsp:sp modelId="{566478AB-F802-4650-B24C-6DA851869737}">
      <dsp:nvSpPr>
        <dsp:cNvPr id="0" name=""/>
        <dsp:cNvSpPr/>
      </dsp:nvSpPr>
      <dsp:spPr>
        <a:xfrm>
          <a:off x="1879874" y="1688008"/>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04445" y="2530926"/>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maîtrise les processus, produits et services des prestataires externes et s'assure qu'ils répondent aux exigences, notamment qu'ils disposent d'un système de management qualité. Toute prestation externe fait l’objet d’une </a:t>
          </a:r>
          <a:r>
            <a:rPr lang="fr-FR" sz="1100" b="0" i="0" u="sng" kern="1200" dirty="0"/>
            <a:t>contractualisation documentée</a:t>
          </a:r>
          <a:r>
            <a:rPr lang="fr-FR" sz="1100" b="0" i="0" u="none" kern="1200" dirty="0"/>
            <a:t>, les achats liés à la maintenance sont conformes aux exigences techniques et règlementaires.</a:t>
          </a:r>
          <a:endParaRPr lang="fr-FR" sz="1100" kern="1200" dirty="0"/>
        </a:p>
      </dsp:txBody>
      <dsp:txXfrm rot="10800000">
        <a:off x="2366731" y="2530926"/>
        <a:ext cx="7945394" cy="649143"/>
      </dsp:txXfrm>
    </dsp:sp>
    <dsp:sp modelId="{CFE753D9-A769-4DD6-8E93-1DBAB8BDAB1C}">
      <dsp:nvSpPr>
        <dsp:cNvPr id="0" name=""/>
        <dsp:cNvSpPr/>
      </dsp:nvSpPr>
      <dsp:spPr>
        <a:xfrm>
          <a:off x="1879874" y="2530926"/>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04445" y="3373844"/>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utilise des moyens appropriés pour identifier les éléments de sortie lorsqu'il est nécessaire de s'assurer de la conformité des produits et services. </a:t>
          </a:r>
          <a:endParaRPr lang="fr-FR" sz="1100" kern="1200" dirty="0"/>
        </a:p>
      </dsp:txBody>
      <dsp:txXfrm rot="10800000">
        <a:off x="2366731" y="3373844"/>
        <a:ext cx="7945394" cy="649143"/>
      </dsp:txXfrm>
    </dsp:sp>
    <dsp:sp modelId="{832E12BD-4220-4E87-9C21-BC279CA99C35}">
      <dsp:nvSpPr>
        <dsp:cNvPr id="0" name=""/>
        <dsp:cNvSpPr/>
      </dsp:nvSpPr>
      <dsp:spPr>
        <a:xfrm>
          <a:off x="1879874" y="3373844"/>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04445" y="4216761"/>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passe en revue et maîtrise les modifications relatives à la production ou à la prestation de service. Afin d'assurer le maintien de la conformité aux exigences, elle conserve les informations documentées sur les résultats de la revue des modifications, la ou les personnes autorisant les modifications dont il a la maîtrise et toutes les actions nécessaires issues de la revue.</a:t>
          </a:r>
          <a:endParaRPr lang="fr-FR" sz="1100" kern="1200" dirty="0"/>
        </a:p>
      </dsp:txBody>
      <dsp:txXfrm rot="10800000">
        <a:off x="2366731" y="4216761"/>
        <a:ext cx="7945394" cy="649143"/>
      </dsp:txXfrm>
    </dsp:sp>
    <dsp:sp modelId="{D53DEEFC-757E-4E86-9A8B-5EAF2F74F08C}">
      <dsp:nvSpPr>
        <dsp:cNvPr id="0" name=""/>
        <dsp:cNvSpPr/>
      </dsp:nvSpPr>
      <dsp:spPr>
        <a:xfrm>
          <a:off x="1879874" y="4216761"/>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204445" y="5059679"/>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Les chefs de projet de l’organisation en charge du projet effectuent des revues du système de management de la qualité du projet à des intervalles planifiés pour assurer qu’il demeure approprié, adapté, efficace et efficient.</a:t>
          </a:r>
          <a:endParaRPr lang="fr-FR" sz="1100" kern="1200" dirty="0"/>
        </a:p>
      </dsp:txBody>
      <dsp:txXfrm rot="10800000">
        <a:off x="2366731" y="5059679"/>
        <a:ext cx="7945394" cy="649143"/>
      </dsp:txXfrm>
    </dsp:sp>
    <dsp:sp modelId="{BE146A32-7252-4056-B615-1A65A21BDB1D}">
      <dsp:nvSpPr>
        <dsp:cNvPr id="0" name=""/>
        <dsp:cNvSpPr/>
      </dsp:nvSpPr>
      <dsp:spPr>
        <a:xfrm>
          <a:off x="1879874" y="5059679"/>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évaluations de l’avancement du projet couvrent tous les processus du projet et fournissent l’occasion d’évaluer l’état de réalisation des objectifs du projet. Les éléments de sortie des évaluations de l’avancement peuvent fournir des informations significatives sur les performances du projet pouvant servir d’élément d’entrée aux futures revues de direction.</a:t>
          </a:r>
          <a:endParaRPr lang="fr-FR" sz="12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mène et maîtrise les activités réalisées au sein du projet, conformément au plan de management du projet. La maîtrise des processus comprend la maîtrise des interactions entre les différentes activités de manière à réduire au minimum les conflits ou malentendus .</a:t>
          </a:r>
          <a:endParaRPr lang="fr-FR" sz="12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documents d’approvisionnement identifient les produits et services achetés et comprennent l’ensemble des informations utiles relatives à ces derniers.</a:t>
          </a:r>
          <a:endParaRPr lang="fr-FR" sz="12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couts sont documentés et tracés depuis leur origine.</a:t>
          </a:r>
          <a:endParaRPr lang="fr-FR" sz="12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s’assure que les ressources nécessaires pour entreprendre les travaux du projet sont disponibles et allouées de manière à satisfaire aux exigences du projet. Il convient d’établir des procédures d’identification de ces carences afin de faciliter la nouvelle allocation des ressources.</a:t>
          </a:r>
          <a:endParaRPr lang="fr-FR" sz="12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traite le management de projet comme un processus et non comme une activité isolée. Un processus permettant d’enregistrer et d’analyser les informations obtenues en cours de projet est mis en place dans un but d’amélioration continue.</a:t>
          </a:r>
          <a:endParaRPr lang="fr-FR" sz="12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prend en compte l'impact potentiel des prestataires sur son aptitude à satisfaire aux exigences applicables et s'assure notamment  que les prestations externes ne compromettent pas la qualité de sa propre gestion de projet.</a:t>
          </a:r>
          <a:endParaRPr lang="fr-FR" sz="1200" kern="1200" dirty="0"/>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La contractualisation avec le prestataire externe spécifie les missions confiées, le cadre de l’intervention, le pilotage et le contrôle de la réalisation des prestations par l’organisation et les qualifications et compétences requises du prestataires dans des informations documentées.</a:t>
          </a:r>
          <a:endParaRPr lang="fr-FR" sz="12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prend en compte et trace dans des enregistrements l’efficacité de la maîtrise exercée par le prestataire externe et vérifie qu'elle satisfait aux exigences. </a:t>
          </a:r>
          <a:endParaRPr lang="fr-FR" sz="12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procède à des évaluations des prestataires externes du projet en prenant en compte les aspects pouvant avoir un impact sur le projet.</a:t>
          </a:r>
          <a:endParaRPr lang="fr-FR" sz="12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L’organisation met en place un système permettant de s’assurer que les conditions du contrat, dates et informations documentées comprises, sont respectées. Il convient que la maîtrise du contrat comprenne l’établissement de relations contractuelles appropriées et l’intégration des éléments de sortie issus de ces relations à l’ensemble du management de projet.</a:t>
          </a:r>
          <a:endParaRPr lang="fr-FR" sz="12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45720" rIns="85344" bIns="45720" numCol="1" spcCol="1270" anchor="ctr" anchorCtr="0">
          <a:noAutofit/>
        </a:bodyPr>
        <a:lstStyle/>
        <a:p>
          <a:pPr marL="0" lvl="0" indent="0" algn="just" defTabSz="533400">
            <a:lnSpc>
              <a:spcPct val="90000"/>
            </a:lnSpc>
            <a:spcBef>
              <a:spcPct val="0"/>
            </a:spcBef>
            <a:spcAft>
              <a:spcPct val="35000"/>
            </a:spcAft>
            <a:buNone/>
          </a:pPr>
          <a:r>
            <a:rPr lang="fr-FR" sz="1200" b="0" i="0" u="none" kern="1200" dirty="0"/>
            <a:t>Les processus de communication appropriés sont définis et des informations sont échangées entre les différents processus du projet, entre le projet, d’autres projets associés, le client et les autres parties intéressées et l’organisme à l’origine du projet.</a:t>
          </a:r>
          <a:endParaRPr lang="fr-FR" sz="12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04445" y="2172"/>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possède les méthodes permettant de surveiller, mesurer, évaluer et améliorer en continu les processus, analyser les risques et opportunités de ces derniers pour proposer des actions préventives et conserve et met à jour les informations documentées nécessaires à leur bon fonctionnement.</a:t>
          </a:r>
          <a:endParaRPr lang="fr-FR" sz="1000" kern="1200" dirty="0"/>
        </a:p>
      </dsp:txBody>
      <dsp:txXfrm rot="10800000">
        <a:off x="2366731" y="2172"/>
        <a:ext cx="7945394" cy="649143"/>
      </dsp:txXfrm>
    </dsp:sp>
    <dsp:sp modelId="{769E8C19-DDED-4CF6-B0B0-126512A07F52}">
      <dsp:nvSpPr>
        <dsp:cNvPr id="0" name=""/>
        <dsp:cNvSpPr/>
      </dsp:nvSpPr>
      <dsp:spPr>
        <a:xfrm>
          <a:off x="1879874" y="2172"/>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04445" y="845090"/>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Les processus de surveillance, de mesure, d'analyse et d'amélioration assurent la validité des résultats, la conformité et le maintien de l'efficacité du système de management projet et incluent, entre autres, la détermination et l'étendue d'utilisation des méthodes applicables et ce qu'il est nécessaire de surveiller et mesurer et à quelle fréquence.</a:t>
          </a:r>
          <a:endParaRPr lang="fr-FR" sz="1000" kern="1200" dirty="0"/>
        </a:p>
      </dsp:txBody>
      <dsp:txXfrm rot="10800000">
        <a:off x="2366731" y="845090"/>
        <a:ext cx="7945394" cy="649143"/>
      </dsp:txXfrm>
    </dsp:sp>
    <dsp:sp modelId="{97927D3F-6AB2-4CC4-8B82-3A04C3CC0D27}">
      <dsp:nvSpPr>
        <dsp:cNvPr id="0" name=""/>
        <dsp:cNvSpPr/>
      </dsp:nvSpPr>
      <dsp:spPr>
        <a:xfrm>
          <a:off x="1879874" y="845090"/>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04445" y="1688008"/>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Pour la surveillance et la mesure du système de management qualité, l'exploitant utilise des méthodes, qui utilisent des indicateurs, démontrent l'aptitude des processus à atteindre les résultats planifiés, permettent d'entreprendre des actions correctives  pour assurer la conformité de la gestion de projet et permettent de vérifier que les exigences relatives à la gestion de projet ont été satisfaites.</a:t>
          </a:r>
          <a:endParaRPr lang="fr-FR" sz="1000" kern="1200" dirty="0"/>
        </a:p>
      </dsp:txBody>
      <dsp:txXfrm rot="10800000">
        <a:off x="2366731" y="1688008"/>
        <a:ext cx="7945394" cy="649143"/>
      </dsp:txXfrm>
    </dsp:sp>
    <dsp:sp modelId="{566478AB-F802-4650-B24C-6DA851869737}">
      <dsp:nvSpPr>
        <dsp:cNvPr id="0" name=""/>
        <dsp:cNvSpPr/>
      </dsp:nvSpPr>
      <dsp:spPr>
        <a:xfrm>
          <a:off x="1879874" y="1688008"/>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04445" y="2530926"/>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détermine les méthodes permettant d’obtenir, de surveiller et de revoir le niveau de satisfaction et le besoin des clients en incluant un système de retour d'information client qui détecte les problèmes et les risques puis en les intégrant dans les processus d’actions préventives et correctives.</a:t>
          </a:r>
          <a:endParaRPr lang="fr-FR" sz="1000" kern="1200" dirty="0"/>
        </a:p>
      </dsp:txBody>
      <dsp:txXfrm rot="10800000">
        <a:off x="2366731" y="2530926"/>
        <a:ext cx="7945394" cy="649143"/>
      </dsp:txXfrm>
    </dsp:sp>
    <dsp:sp modelId="{CFE753D9-A769-4DD6-8E93-1DBAB8BDAB1C}">
      <dsp:nvSpPr>
        <dsp:cNvPr id="0" name=""/>
        <dsp:cNvSpPr/>
      </dsp:nvSpPr>
      <dsp:spPr>
        <a:xfrm>
          <a:off x="1879874" y="2530926"/>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04445" y="3373844"/>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établit des procédures documentées pour déterminer, recueillir, analyser et tracer les données appropriées afin de démontrer la pertinence, l'efficacité et les possibilités d'améliorations du système de management projet.</a:t>
          </a:r>
          <a:endParaRPr lang="fr-FR" sz="1000" kern="1200" dirty="0"/>
        </a:p>
      </dsp:txBody>
      <dsp:txXfrm rot="10800000">
        <a:off x="2366731" y="3373844"/>
        <a:ext cx="7945394" cy="649143"/>
      </dsp:txXfrm>
    </dsp:sp>
    <dsp:sp modelId="{832E12BD-4220-4E87-9C21-BC279CA99C35}">
      <dsp:nvSpPr>
        <dsp:cNvPr id="0" name=""/>
        <dsp:cNvSpPr/>
      </dsp:nvSpPr>
      <dsp:spPr>
        <a:xfrm>
          <a:off x="1879874" y="3373844"/>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04445" y="4216761"/>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évalue les données et les  informations appropriées issues de la surveillance et de la mesure pour s’assurer de la conformité des produits et services, du niveau de satisfaction des clients, et de la performance de l’efficacité des actions mises en œuvre face aux risques et opportunités. </a:t>
          </a:r>
          <a:endParaRPr lang="fr-FR" sz="1000" kern="1200" dirty="0"/>
        </a:p>
      </dsp:txBody>
      <dsp:txXfrm rot="10800000">
        <a:off x="2366731" y="4216761"/>
        <a:ext cx="7945394" cy="649143"/>
      </dsp:txXfrm>
    </dsp:sp>
    <dsp:sp modelId="{D53DEEFC-757E-4E86-9A8B-5EAF2F74F08C}">
      <dsp:nvSpPr>
        <dsp:cNvPr id="0" name=""/>
        <dsp:cNvSpPr/>
      </dsp:nvSpPr>
      <dsp:spPr>
        <a:xfrm>
          <a:off x="1879874" y="4216761"/>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204445" y="5059679"/>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La revue de direction aboutie sur des informations documentées faisant preuve du bilan de celle-ci et comprenant les décisions et actions relatives aux opportunités d’améliorations nécessaires au maintien de la performance, aux changements à apporter au système de management, aux besoins en ressources, à la révision de la stratégie et à la modification de la documentation mise à disposition.</a:t>
          </a:r>
          <a:endParaRPr lang="fr-FR" sz="1000" kern="1200" dirty="0"/>
        </a:p>
      </dsp:txBody>
      <dsp:txXfrm rot="10800000">
        <a:off x="2366731" y="5059679"/>
        <a:ext cx="7945394" cy="649143"/>
      </dsp:txXfrm>
    </dsp:sp>
    <dsp:sp modelId="{BE146A32-7252-4056-B615-1A65A21BDB1D}">
      <dsp:nvSpPr>
        <dsp:cNvPr id="0" name=""/>
        <dsp:cNvSpPr/>
      </dsp:nvSpPr>
      <dsp:spPr>
        <a:xfrm>
          <a:off x="1879874" y="5059679"/>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04445" y="2172"/>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mène des revues et évalue les activités pour identifier les défaillances potentielles et les opportunités d’amélioration. Il convient d’adapter la planification des revues à la complexité du projet.</a:t>
          </a:r>
          <a:endParaRPr lang="fr-FR" sz="1000" kern="1200" dirty="0"/>
        </a:p>
      </dsp:txBody>
      <dsp:txXfrm rot="10800000">
        <a:off x="2366731" y="2172"/>
        <a:ext cx="7945394" cy="649143"/>
      </dsp:txXfrm>
    </dsp:sp>
    <dsp:sp modelId="{769E8C19-DDED-4CF6-B0B0-126512A07F52}">
      <dsp:nvSpPr>
        <dsp:cNvPr id="0" name=""/>
        <dsp:cNvSpPr/>
      </dsp:nvSpPr>
      <dsp:spPr>
        <a:xfrm>
          <a:off x="1879874" y="2172"/>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04445" y="845090"/>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Lorsque les conditions de l'environnement de travail peuvent avoir une incidence négative sur la qualité, l'environnement de travail ou du personnel, l’organisation établit des procédures définissant les conditions, la surveillance et la maitrise de l'environnement de travail et s'assure de la formation des personnels concernés.</a:t>
          </a:r>
          <a:endParaRPr lang="fr-FR" sz="1000" kern="1200" dirty="0"/>
        </a:p>
      </dsp:txBody>
      <dsp:txXfrm rot="10800000">
        <a:off x="2366731" y="845090"/>
        <a:ext cx="7945394" cy="649143"/>
      </dsp:txXfrm>
    </dsp:sp>
    <dsp:sp modelId="{97927D3F-6AB2-4CC4-8B82-3A04C3CC0D27}">
      <dsp:nvSpPr>
        <dsp:cNvPr id="0" name=""/>
        <dsp:cNvSpPr/>
      </dsp:nvSpPr>
      <dsp:spPr>
        <a:xfrm>
          <a:off x="1879874" y="845090"/>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04445" y="1688008"/>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réalise des revues de la stratégie de management de projet pour évaluer l’aptitude des résultats de la stratégie de management de projet à satisfaire les exigences et identifier tous les problèmes et proposer les actions nécessaires.</a:t>
          </a:r>
          <a:endParaRPr lang="fr-FR" sz="1000" kern="1200" dirty="0"/>
        </a:p>
      </dsp:txBody>
      <dsp:txXfrm rot="10800000">
        <a:off x="2366731" y="1688008"/>
        <a:ext cx="7945394" cy="649143"/>
      </dsp:txXfrm>
    </dsp:sp>
    <dsp:sp modelId="{566478AB-F802-4650-B24C-6DA851869737}">
      <dsp:nvSpPr>
        <dsp:cNvPr id="0" name=""/>
        <dsp:cNvSpPr/>
      </dsp:nvSpPr>
      <dsp:spPr>
        <a:xfrm>
          <a:off x="1879874" y="1688008"/>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04445" y="2530926"/>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l" defTabSz="444500">
            <a:lnSpc>
              <a:spcPct val="90000"/>
            </a:lnSpc>
            <a:spcBef>
              <a:spcPct val="0"/>
            </a:spcBef>
            <a:spcAft>
              <a:spcPct val="35000"/>
            </a:spcAft>
            <a:buNone/>
          </a:pPr>
          <a:r>
            <a:rPr lang="fr-FR" sz="1000" b="0" i="0" u="none" kern="1200" dirty="0"/>
            <a:t>L'organisme doit réaliser des audits internes à des intervalles planifiés pour fournir des informations permettant de déterminer si le SMQ : </a:t>
          </a:r>
          <a:br>
            <a:rPr lang="fr-FR" sz="1000" b="0" i="0" u="none" kern="1200" dirty="0"/>
          </a:br>
          <a:r>
            <a:rPr lang="fr-FR" sz="1000" b="0" i="0" u="none" kern="1200" dirty="0"/>
            <a:t>	a.  est conforme aux propres exigences de l'organisme concernant le SMQ et exigences de la présente la norme</a:t>
          </a:r>
          <a:br>
            <a:rPr lang="fr-FR" sz="1000" b="0" i="0" u="none" kern="1200" dirty="0"/>
          </a:br>
          <a:r>
            <a:rPr lang="fr-FR" sz="1000" b="0" i="0" u="none" kern="1200" dirty="0"/>
            <a:t>	b.  est mis en œuvre de manière efficace et tenu à jour.</a:t>
          </a:r>
          <a:endParaRPr lang="fr-FR" sz="1000" kern="1200" dirty="0"/>
        </a:p>
      </dsp:txBody>
      <dsp:txXfrm rot="10800000">
        <a:off x="2366731" y="2530926"/>
        <a:ext cx="7945394" cy="649143"/>
      </dsp:txXfrm>
    </dsp:sp>
    <dsp:sp modelId="{CFE753D9-A769-4DD6-8E93-1DBAB8BDAB1C}">
      <dsp:nvSpPr>
        <dsp:cNvPr id="0" name=""/>
        <dsp:cNvSpPr/>
      </dsp:nvSpPr>
      <dsp:spPr>
        <a:xfrm>
          <a:off x="1879874" y="2530926"/>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04445" y="3373844"/>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réalise des revues afin de s’assurer de la disponibilité de ressources suffisantes pour répondre aux objectifs du projet.</a:t>
          </a:r>
          <a:endParaRPr lang="fr-FR" sz="1000" kern="1200" dirty="0"/>
        </a:p>
      </dsp:txBody>
      <dsp:txXfrm rot="10800000">
        <a:off x="2366731" y="3373844"/>
        <a:ext cx="7945394" cy="649143"/>
      </dsp:txXfrm>
    </dsp:sp>
    <dsp:sp modelId="{832E12BD-4220-4E87-9C21-BC279CA99C35}">
      <dsp:nvSpPr>
        <dsp:cNvPr id="0" name=""/>
        <dsp:cNvSpPr/>
      </dsp:nvSpPr>
      <dsp:spPr>
        <a:xfrm>
          <a:off x="1879874" y="3373844"/>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04445" y="4216761"/>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surveille les performances globales, y compris l’efficacité et l’efficience des personnes dans leurs différentes attributions, afin de vérifier la pertinence de ces dernières. Au vu des résultats, il convient de prendre des mesures appropriées telles qu’une reconversion ou la reconnaissance du travail accompli.</a:t>
          </a:r>
          <a:endParaRPr lang="fr-FR" sz="1000" kern="1200" dirty="0"/>
        </a:p>
      </dsp:txBody>
      <dsp:txXfrm rot="10800000">
        <a:off x="2366731" y="4216761"/>
        <a:ext cx="7945394" cy="649143"/>
      </dsp:txXfrm>
    </dsp:sp>
    <dsp:sp modelId="{D53DEEFC-757E-4E86-9A8B-5EAF2F74F08C}">
      <dsp:nvSpPr>
        <dsp:cNvPr id="0" name=""/>
        <dsp:cNvSpPr/>
      </dsp:nvSpPr>
      <dsp:spPr>
        <a:xfrm>
          <a:off x="1879874" y="4216761"/>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204445" y="5059679"/>
          <a:ext cx="8107680" cy="649143"/>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54" tIns="38100" rIns="71120" bIns="38100" numCol="1" spcCol="1270" anchor="ctr" anchorCtr="0">
          <a:noAutofit/>
        </a:bodyPr>
        <a:lstStyle/>
        <a:p>
          <a:pPr marL="0" lvl="0" indent="0" algn="just" defTabSz="444500">
            <a:lnSpc>
              <a:spcPct val="90000"/>
            </a:lnSpc>
            <a:spcBef>
              <a:spcPct val="0"/>
            </a:spcBef>
            <a:spcAft>
              <a:spcPct val="35000"/>
            </a:spcAft>
            <a:buNone/>
          </a:pPr>
          <a:r>
            <a:rPr lang="fr-FR" sz="1000" b="0" i="0" u="none" kern="1200" dirty="0"/>
            <a:t>L’organisation analyse l’avancement du projet afin d’identifier des tendances et d’éventuels risques dans le travail restant à accomplir et d’en identifier les causes profondes lors de réunions afin de prendre des mesures permettant d’empêcher que les écarts défavorables n’affectent les objectifs du projet. </a:t>
          </a:r>
          <a:endParaRPr lang="fr-FR" sz="1000" kern="1200" dirty="0"/>
        </a:p>
      </dsp:txBody>
      <dsp:txXfrm rot="10800000">
        <a:off x="2366731" y="5059679"/>
        <a:ext cx="7945394" cy="649143"/>
      </dsp:txXfrm>
    </dsp:sp>
    <dsp:sp modelId="{BE146A32-7252-4056-B615-1A65A21BDB1D}">
      <dsp:nvSpPr>
        <dsp:cNvPr id="0" name=""/>
        <dsp:cNvSpPr/>
      </dsp:nvSpPr>
      <dsp:spPr>
        <a:xfrm>
          <a:off x="1879874" y="5059679"/>
          <a:ext cx="649143" cy="649143"/>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365734" y="2484"/>
          <a:ext cx="8107680" cy="1294298"/>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750" tIns="72390" rIns="135128" bIns="72390" numCol="1" spcCol="1270" anchor="ctr" anchorCtr="0">
          <a:noAutofit/>
        </a:bodyPr>
        <a:lstStyle/>
        <a:p>
          <a:pPr marL="0" lvl="0" indent="0" algn="just" defTabSz="844550">
            <a:lnSpc>
              <a:spcPct val="90000"/>
            </a:lnSpc>
            <a:spcBef>
              <a:spcPct val="0"/>
            </a:spcBef>
            <a:spcAft>
              <a:spcPct val="35000"/>
            </a:spcAft>
            <a:buNone/>
          </a:pPr>
          <a:r>
            <a:rPr lang="fr-FR" sz="1900" b="0" i="0" u="none" kern="1200" dirty="0"/>
            <a:t>L’organisation vérifie l’achèvement de tous les processus et activités du projet afin de clore une phase de projet ou le projet lui-même. Elle s’assure que les livrables de la phase du projet ont été obtenus et que les processus se sont achevés correctement ou de manière prématurée.</a:t>
          </a:r>
          <a:endParaRPr lang="fr-FR" sz="1900" kern="1200" dirty="0"/>
        </a:p>
      </dsp:txBody>
      <dsp:txXfrm rot="10800000">
        <a:off x="2689308" y="2484"/>
        <a:ext cx="7784106" cy="1294298"/>
      </dsp:txXfrm>
    </dsp:sp>
    <dsp:sp modelId="{769E8C19-DDED-4CF6-B0B0-126512A07F52}">
      <dsp:nvSpPr>
        <dsp:cNvPr id="0" name=""/>
        <dsp:cNvSpPr/>
      </dsp:nvSpPr>
      <dsp:spPr>
        <a:xfrm>
          <a:off x="1718585" y="2484"/>
          <a:ext cx="1294298" cy="1294298"/>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365734" y="1662785"/>
          <a:ext cx="8107680" cy="1294298"/>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750" tIns="72390" rIns="135128" bIns="72390" numCol="1" spcCol="1270" anchor="ctr" anchorCtr="0">
          <a:noAutofit/>
        </a:bodyPr>
        <a:lstStyle/>
        <a:p>
          <a:pPr marL="0" lvl="0" indent="0" algn="just" defTabSz="844550">
            <a:lnSpc>
              <a:spcPct val="90000"/>
            </a:lnSpc>
            <a:spcBef>
              <a:spcPct val="0"/>
            </a:spcBef>
            <a:spcAft>
              <a:spcPct val="35000"/>
            </a:spcAft>
            <a:buNone/>
          </a:pPr>
          <a:r>
            <a:rPr lang="fr-FR" sz="1900" b="0" i="0" u="none" kern="1200" dirty="0"/>
            <a:t>Une fois le projet terminé, l‘organisation rassemble et archive l’ensemble des documents du projet et libère l’ensemble du personnel et des ressources affectées au projet.</a:t>
          </a:r>
          <a:endParaRPr lang="fr-FR" sz="1900" kern="1200" dirty="0"/>
        </a:p>
      </dsp:txBody>
      <dsp:txXfrm rot="10800000">
        <a:off x="2689308" y="1662785"/>
        <a:ext cx="7784106" cy="1294298"/>
      </dsp:txXfrm>
    </dsp:sp>
    <dsp:sp modelId="{97927D3F-6AB2-4CC4-8B82-3A04C3CC0D27}">
      <dsp:nvSpPr>
        <dsp:cNvPr id="0" name=""/>
        <dsp:cNvSpPr/>
      </dsp:nvSpPr>
      <dsp:spPr>
        <a:xfrm>
          <a:off x="1718585" y="1662785"/>
          <a:ext cx="1294298" cy="1294298"/>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365734" y="3323087"/>
          <a:ext cx="8107680" cy="1294298"/>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750" tIns="72390" rIns="135128" bIns="72390" numCol="1" spcCol="1270" anchor="ctr" anchorCtr="0">
          <a:noAutofit/>
        </a:bodyPr>
        <a:lstStyle/>
        <a:p>
          <a:pPr marL="0" lvl="0" indent="0" algn="just" defTabSz="844550">
            <a:lnSpc>
              <a:spcPct val="90000"/>
            </a:lnSpc>
            <a:spcBef>
              <a:spcPct val="0"/>
            </a:spcBef>
            <a:spcAft>
              <a:spcPct val="35000"/>
            </a:spcAft>
            <a:buNone/>
          </a:pPr>
          <a:r>
            <a:rPr lang="fr-FR" sz="1900" b="0" i="0" u="none" kern="1200" dirty="0"/>
            <a:t>L’organisation réalise une revue complète de la clôture d’un projet quelque soit la raison de celle-ci. </a:t>
          </a:r>
          <a:endParaRPr lang="fr-FR" sz="1900" kern="1200" dirty="0"/>
        </a:p>
      </dsp:txBody>
      <dsp:txXfrm rot="10800000">
        <a:off x="2689308" y="3323087"/>
        <a:ext cx="7784106" cy="1294298"/>
      </dsp:txXfrm>
    </dsp:sp>
    <dsp:sp modelId="{566478AB-F802-4650-B24C-6DA851869737}">
      <dsp:nvSpPr>
        <dsp:cNvPr id="0" name=""/>
        <dsp:cNvSpPr/>
      </dsp:nvSpPr>
      <dsp:spPr>
        <a:xfrm>
          <a:off x="1718585" y="3323087"/>
          <a:ext cx="1294298" cy="1294298"/>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338811" y="2872"/>
          <a:ext cx="8107680" cy="1186606"/>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261" tIns="68580" rIns="128016" bIns="68580" numCol="1" spcCol="1270" anchor="ctr" anchorCtr="0">
          <a:noAutofit/>
        </a:bodyPr>
        <a:lstStyle/>
        <a:p>
          <a:pPr marL="0" lvl="0" indent="0" algn="just" defTabSz="800100">
            <a:lnSpc>
              <a:spcPct val="90000"/>
            </a:lnSpc>
            <a:spcBef>
              <a:spcPct val="0"/>
            </a:spcBef>
            <a:spcAft>
              <a:spcPct val="35000"/>
            </a:spcAft>
            <a:buNone/>
          </a:pPr>
          <a:r>
            <a:rPr lang="fr-FR" sz="1800" b="0" i="0" u="none" kern="1200"/>
            <a:t>L’organisation porte une attention particulière au retour d’information du client et des autres parties intéressées.</a:t>
          </a:r>
          <a:endParaRPr lang="fr-FR" sz="1800" kern="1200" dirty="0"/>
        </a:p>
      </dsp:txBody>
      <dsp:txXfrm rot="10800000">
        <a:off x="2635462" y="2872"/>
        <a:ext cx="7811029" cy="1186606"/>
      </dsp:txXfrm>
    </dsp:sp>
    <dsp:sp modelId="{769E8C19-DDED-4CF6-B0B0-126512A07F52}">
      <dsp:nvSpPr>
        <dsp:cNvPr id="0" name=""/>
        <dsp:cNvSpPr/>
      </dsp:nvSpPr>
      <dsp:spPr>
        <a:xfrm>
          <a:off x="1745508" y="2872"/>
          <a:ext cx="1186606" cy="1186606"/>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338811" y="1492465"/>
          <a:ext cx="8107680" cy="1186606"/>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261" tIns="68580" rIns="128016" bIns="68580" numCol="1" spcCol="1270" anchor="ctr" anchorCtr="0">
          <a:noAutofit/>
        </a:bodyPr>
        <a:lstStyle/>
        <a:p>
          <a:pPr marL="0" lvl="0" indent="0" algn="just" defTabSz="800100">
            <a:lnSpc>
              <a:spcPct val="90000"/>
            </a:lnSpc>
            <a:spcBef>
              <a:spcPct val="0"/>
            </a:spcBef>
            <a:spcAft>
              <a:spcPct val="35000"/>
            </a:spcAft>
            <a:buNone/>
          </a:pPr>
          <a:r>
            <a:rPr lang="fr-FR" sz="1800" b="0" i="0" u="none" kern="1200"/>
            <a:t>L’organisation en charge du projet, en collaboration avec le client, décide des non-conformités qu’il convient d’enregistrer et des actions correctives à entreprendre.</a:t>
          </a:r>
          <a:endParaRPr lang="fr-FR" sz="1800" kern="1200" dirty="0"/>
        </a:p>
      </dsp:txBody>
      <dsp:txXfrm rot="10800000">
        <a:off x="2635462" y="1492465"/>
        <a:ext cx="7811029" cy="1186606"/>
      </dsp:txXfrm>
    </dsp:sp>
    <dsp:sp modelId="{97927D3F-6AB2-4CC4-8B82-3A04C3CC0D27}">
      <dsp:nvSpPr>
        <dsp:cNvPr id="0" name=""/>
        <dsp:cNvSpPr/>
      </dsp:nvSpPr>
      <dsp:spPr>
        <a:xfrm>
          <a:off x="1745508" y="1492465"/>
          <a:ext cx="1186606" cy="1186606"/>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338811" y="2982058"/>
          <a:ext cx="8107680" cy="1186606"/>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261" tIns="68580" rIns="128016" bIns="68580" numCol="1" spcCol="1270" anchor="ctr" anchorCtr="0">
          <a:noAutofit/>
        </a:bodyPr>
        <a:lstStyle/>
        <a:p>
          <a:pPr marL="0" lvl="0" indent="0" algn="just" defTabSz="800100">
            <a:lnSpc>
              <a:spcPct val="90000"/>
            </a:lnSpc>
            <a:spcBef>
              <a:spcPct val="0"/>
            </a:spcBef>
            <a:spcAft>
              <a:spcPct val="35000"/>
            </a:spcAft>
            <a:buNone/>
          </a:pPr>
          <a:r>
            <a:rPr lang="fr-FR" sz="1800" b="0" i="0" u="none" kern="1200" dirty="0"/>
            <a:t>Les chefs de projet de l’organisme en charge du projet assurent que des informations documentées sur les non-conformités et leur traitement sont analysées pour en tirer des enseignements et fournir des données pour l’amélioration.</a:t>
          </a:r>
          <a:endParaRPr lang="fr-FR" sz="1800" kern="1200" dirty="0"/>
        </a:p>
      </dsp:txBody>
      <dsp:txXfrm rot="10800000">
        <a:off x="2635462" y="2982058"/>
        <a:ext cx="7811029" cy="1186606"/>
      </dsp:txXfrm>
    </dsp:sp>
    <dsp:sp modelId="{566478AB-F802-4650-B24C-6DA851869737}">
      <dsp:nvSpPr>
        <dsp:cNvPr id="0" name=""/>
        <dsp:cNvSpPr/>
      </dsp:nvSpPr>
      <dsp:spPr>
        <a:xfrm>
          <a:off x="1745508" y="2982058"/>
          <a:ext cx="1186606" cy="1186606"/>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CDB7-2FA6-41CB-83E1-08A5589E6A6F}">
      <dsp:nvSpPr>
        <dsp:cNvPr id="0" name=""/>
        <dsp:cNvSpPr/>
      </dsp:nvSpPr>
      <dsp:spPr>
        <a:xfrm>
          <a:off x="388937" y="2037"/>
          <a:ext cx="7350124" cy="122502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fr-FR" sz="5800" kern="1200" dirty="0"/>
            <a:t>1. </a:t>
          </a:r>
          <a:r>
            <a:rPr lang="fr-FR" sz="5800" kern="1200" dirty="0">
              <a:solidFill>
                <a:schemeClr val="bg1"/>
              </a:solidFill>
            </a:rPr>
            <a:t>Lancement du projet</a:t>
          </a:r>
        </a:p>
      </dsp:txBody>
      <dsp:txXfrm>
        <a:off x="424817" y="37917"/>
        <a:ext cx="7278364" cy="1153260"/>
      </dsp:txXfrm>
    </dsp:sp>
    <dsp:sp modelId="{8251EB6A-317D-4575-8CC6-A35143F9C379}">
      <dsp:nvSpPr>
        <dsp:cNvPr id="0" name=""/>
        <dsp:cNvSpPr/>
      </dsp:nvSpPr>
      <dsp:spPr>
        <a:xfrm>
          <a:off x="388937" y="1410811"/>
          <a:ext cx="1225020" cy="1225020"/>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042B2-B3D8-4EEE-854D-543E75839603}">
      <dsp:nvSpPr>
        <dsp:cNvPr id="0" name=""/>
        <dsp:cNvSpPr/>
      </dsp:nvSpPr>
      <dsp:spPr>
        <a:xfrm>
          <a:off x="1687459" y="1447561"/>
          <a:ext cx="6051602" cy="1225020"/>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Environnement et parties prenantes</a:t>
          </a:r>
        </a:p>
      </dsp:txBody>
      <dsp:txXfrm>
        <a:off x="1747270" y="1507372"/>
        <a:ext cx="5931980" cy="1105398"/>
      </dsp:txXfrm>
    </dsp:sp>
    <dsp:sp modelId="{877626B5-986D-467D-930A-8E7BD86D2782}">
      <dsp:nvSpPr>
        <dsp:cNvPr id="0" name=""/>
        <dsp:cNvSpPr/>
      </dsp:nvSpPr>
      <dsp:spPr>
        <a:xfrm>
          <a:off x="388937" y="2819585"/>
          <a:ext cx="1225020" cy="1225020"/>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30FF8-D2FF-4E3C-9B4E-050E5C744C99}">
      <dsp:nvSpPr>
        <dsp:cNvPr id="0" name=""/>
        <dsp:cNvSpPr/>
      </dsp:nvSpPr>
      <dsp:spPr>
        <a:xfrm>
          <a:off x="1687459" y="2819585"/>
          <a:ext cx="6051602" cy="1225020"/>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Expériences passées en projet</a:t>
          </a:r>
        </a:p>
      </dsp:txBody>
      <dsp:txXfrm>
        <a:off x="1747270" y="2879396"/>
        <a:ext cx="5931980" cy="1105398"/>
      </dsp:txXfrm>
    </dsp:sp>
    <dsp:sp modelId="{7F451F5E-322B-42C7-A938-5460B4D5DBA9}">
      <dsp:nvSpPr>
        <dsp:cNvPr id="0" name=""/>
        <dsp:cNvSpPr/>
      </dsp:nvSpPr>
      <dsp:spPr>
        <a:xfrm>
          <a:off x="388937" y="4191608"/>
          <a:ext cx="1225020" cy="1225020"/>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575EF-4A51-44BE-BB86-BED1DA11BCB6}">
      <dsp:nvSpPr>
        <dsp:cNvPr id="0" name=""/>
        <dsp:cNvSpPr/>
      </dsp:nvSpPr>
      <dsp:spPr>
        <a:xfrm>
          <a:off x="1687459" y="4191608"/>
          <a:ext cx="6051602" cy="1225020"/>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Organisation du projet</a:t>
          </a:r>
        </a:p>
      </dsp:txBody>
      <dsp:txXfrm>
        <a:off x="1747270" y="4251419"/>
        <a:ext cx="5931980" cy="110539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24EBE-BBB6-4289-B9C4-04181441AB38}">
      <dsp:nvSpPr>
        <dsp:cNvPr id="0" name=""/>
        <dsp:cNvSpPr/>
      </dsp:nvSpPr>
      <dsp:spPr>
        <a:xfrm rot="10800000">
          <a:off x="2183505" y="3266"/>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assure les mesures, la collecte et la validation de données efficaces et efficientes afin d’améliorer ses performances. </a:t>
          </a:r>
          <a:endParaRPr lang="fr-FR" sz="1100" kern="1200" dirty="0"/>
        </a:p>
      </dsp:txBody>
      <dsp:txXfrm rot="10800000">
        <a:off x="2324851" y="3266"/>
        <a:ext cx="7966334" cy="565383"/>
      </dsp:txXfrm>
    </dsp:sp>
    <dsp:sp modelId="{97927D3F-6AB2-4CC4-8B82-3A04C3CC0D27}">
      <dsp:nvSpPr>
        <dsp:cNvPr id="0" name=""/>
        <dsp:cNvSpPr/>
      </dsp:nvSpPr>
      <dsp:spPr>
        <a:xfrm>
          <a:off x="1900814" y="3266"/>
          <a:ext cx="565383" cy="565383"/>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183505" y="737420"/>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à l’origine du projet conserve une </a:t>
          </a:r>
          <a:r>
            <a:rPr lang="fr-FR" sz="1100" b="0" i="0" u="sng" kern="1200" dirty="0"/>
            <a:t>liste</a:t>
          </a:r>
          <a:r>
            <a:rPr lang="fr-FR" sz="1100" b="0" i="0" u="none" kern="1200" dirty="0"/>
            <a:t> de tous les risques significatifs gérés dans ses projets.</a:t>
          </a:r>
          <a:endParaRPr lang="fr-FR" sz="1100" kern="1200" dirty="0"/>
        </a:p>
      </dsp:txBody>
      <dsp:txXfrm rot="10800000">
        <a:off x="2324851" y="737420"/>
        <a:ext cx="7966334" cy="565383"/>
      </dsp:txXfrm>
    </dsp:sp>
    <dsp:sp modelId="{CFE753D9-A769-4DD6-8E93-1DBAB8BDAB1C}">
      <dsp:nvSpPr>
        <dsp:cNvPr id="0" name=""/>
        <dsp:cNvSpPr/>
      </dsp:nvSpPr>
      <dsp:spPr>
        <a:xfrm>
          <a:off x="1900814" y="737420"/>
          <a:ext cx="565383" cy="565383"/>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183505" y="1471575"/>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à l’origine du projet assure que les informations pertinentes sont utilisées pour d’autres projets lui appartenant.</a:t>
          </a:r>
          <a:endParaRPr lang="fr-FR" sz="1100" kern="1200" dirty="0"/>
        </a:p>
      </dsp:txBody>
      <dsp:txXfrm rot="10800000">
        <a:off x="2324851" y="1471575"/>
        <a:ext cx="7966334" cy="565383"/>
      </dsp:txXfrm>
    </dsp:sp>
    <dsp:sp modelId="{832E12BD-4220-4E87-9C21-BC279CA99C35}">
      <dsp:nvSpPr>
        <dsp:cNvPr id="0" name=""/>
        <dsp:cNvSpPr/>
      </dsp:nvSpPr>
      <dsp:spPr>
        <a:xfrm>
          <a:off x="1900814" y="1471575"/>
          <a:ext cx="565383" cy="565383"/>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183505" y="2205729"/>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Juste avant de clore le projet, l’organisation à l’origine du projet réalise des revues des résultats du projet en faisant ressortir l’expérience pouvant être exploitée pour d’autres projets. Il convient que les résultats des revues soient conservés sous forme </a:t>
          </a:r>
          <a:r>
            <a:rPr lang="fr-FR" sz="1100" b="0" i="0" u="sng" kern="1200" dirty="0"/>
            <a:t>d’informations documentées</a:t>
          </a:r>
          <a:r>
            <a:rPr lang="fr-FR" sz="1100" b="0" i="0" u="none" kern="1200" dirty="0"/>
            <a:t>.</a:t>
          </a:r>
          <a:endParaRPr lang="fr-FR" sz="1100" kern="1200" dirty="0"/>
        </a:p>
      </dsp:txBody>
      <dsp:txXfrm rot="10800000">
        <a:off x="2324851" y="2205729"/>
        <a:ext cx="7966334" cy="565383"/>
      </dsp:txXfrm>
    </dsp:sp>
    <dsp:sp modelId="{D53DEEFC-757E-4E86-9A8B-5EAF2F74F08C}">
      <dsp:nvSpPr>
        <dsp:cNvPr id="0" name=""/>
        <dsp:cNvSpPr/>
      </dsp:nvSpPr>
      <dsp:spPr>
        <a:xfrm>
          <a:off x="1900814" y="2205729"/>
          <a:ext cx="565383" cy="565383"/>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C7932-DD39-42F5-BD88-4166EC4AF5D6}">
      <dsp:nvSpPr>
        <dsp:cNvPr id="0" name=""/>
        <dsp:cNvSpPr/>
      </dsp:nvSpPr>
      <dsp:spPr>
        <a:xfrm rot="10800000">
          <a:off x="2183505" y="2939883"/>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en charge du projet conçoit un système de gestion des informations du projet afin de mettre en œuvre les exigences spécifiées en matière d’enseignements tirés du projet par l’organisme à l’origine du projet.</a:t>
          </a:r>
          <a:endParaRPr lang="fr-FR" sz="1100" kern="1200" dirty="0"/>
        </a:p>
      </dsp:txBody>
      <dsp:txXfrm rot="10800000">
        <a:off x="2324851" y="2939883"/>
        <a:ext cx="7966334" cy="565383"/>
      </dsp:txXfrm>
    </dsp:sp>
    <dsp:sp modelId="{BE146A32-7252-4056-B615-1A65A21BDB1D}">
      <dsp:nvSpPr>
        <dsp:cNvPr id="0" name=""/>
        <dsp:cNvSpPr/>
      </dsp:nvSpPr>
      <dsp:spPr>
        <a:xfrm>
          <a:off x="1900814" y="2939883"/>
          <a:ext cx="565383" cy="565383"/>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C6808-E721-4BC8-B8EF-DBB7F224970C}">
      <dsp:nvSpPr>
        <dsp:cNvPr id="0" name=""/>
        <dsp:cNvSpPr/>
      </dsp:nvSpPr>
      <dsp:spPr>
        <a:xfrm rot="10800000">
          <a:off x="2183505" y="3674037"/>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dirty="0"/>
            <a:t>L'organisation améliore en continu la pertinence, l'adéquation et l'efficacité de son système de management.</a:t>
          </a:r>
          <a:endParaRPr lang="fr-FR" sz="1100" kern="1200" dirty="0"/>
        </a:p>
      </dsp:txBody>
      <dsp:txXfrm rot="10800000">
        <a:off x="2324851" y="3674037"/>
        <a:ext cx="7966334" cy="565383"/>
      </dsp:txXfrm>
    </dsp:sp>
    <dsp:sp modelId="{F7FD8D22-7DA6-4516-B5D2-4376B9004CBB}">
      <dsp:nvSpPr>
        <dsp:cNvPr id="0" name=""/>
        <dsp:cNvSpPr/>
      </dsp:nvSpPr>
      <dsp:spPr>
        <a:xfrm>
          <a:off x="1900814" y="3674037"/>
          <a:ext cx="565383" cy="565383"/>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D20114-5E9D-412A-9DE3-56B7834D3363}">
      <dsp:nvSpPr>
        <dsp:cNvPr id="0" name=""/>
        <dsp:cNvSpPr/>
      </dsp:nvSpPr>
      <dsp:spPr>
        <a:xfrm rot="10800000">
          <a:off x="2183505" y="4408192"/>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just" defTabSz="488950">
            <a:lnSpc>
              <a:spcPct val="90000"/>
            </a:lnSpc>
            <a:spcBef>
              <a:spcPct val="0"/>
            </a:spcBef>
            <a:spcAft>
              <a:spcPct val="35000"/>
            </a:spcAft>
            <a:buNone/>
          </a:pPr>
          <a:r>
            <a:rPr lang="fr-FR" sz="1100" b="0" i="0" u="none" kern="1200"/>
            <a:t>L'organisation détermine s'il existe des besoins ou des opportunités à considérer dans le cadre de l'amélioration continue, en prenant en compte les résultats d'analyse et d'évaluation et les bilans des revues de direction.</a:t>
          </a:r>
          <a:endParaRPr lang="fr-FR" sz="1100" kern="1200" dirty="0"/>
        </a:p>
      </dsp:txBody>
      <dsp:txXfrm rot="10800000">
        <a:off x="2324851" y="4408192"/>
        <a:ext cx="7966334" cy="565383"/>
      </dsp:txXfrm>
    </dsp:sp>
    <dsp:sp modelId="{4CE57C58-1F01-46DB-9691-66B7D25E6294}">
      <dsp:nvSpPr>
        <dsp:cNvPr id="0" name=""/>
        <dsp:cNvSpPr/>
      </dsp:nvSpPr>
      <dsp:spPr>
        <a:xfrm>
          <a:off x="1900814" y="4408192"/>
          <a:ext cx="565383" cy="565383"/>
        </a:xfrm>
        <a:prstGeom prst="ellipse">
          <a:avLst/>
        </a:prstGeom>
        <a:gradFill flip="none" rotWithShape="0">
          <a:gsLst>
            <a:gs pos="0">
              <a:srgbClr val="409072">
                <a:tint val="66000"/>
                <a:satMod val="160000"/>
              </a:srgbClr>
            </a:gs>
            <a:gs pos="50000">
              <a:srgbClr val="409072">
                <a:tint val="44500"/>
                <a:satMod val="160000"/>
              </a:srgbClr>
            </a:gs>
            <a:gs pos="100000">
              <a:srgbClr val="409072">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9C6167-872B-45F9-98AA-2A6276E8A442}">
      <dsp:nvSpPr>
        <dsp:cNvPr id="0" name=""/>
        <dsp:cNvSpPr/>
      </dsp:nvSpPr>
      <dsp:spPr>
        <a:xfrm rot="10800000">
          <a:off x="2183505" y="5142346"/>
          <a:ext cx="8107680" cy="565383"/>
        </a:xfrm>
        <a:prstGeom prst="homePlate">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18" tIns="41910" rIns="78232" bIns="41910" numCol="1" spcCol="1270" anchor="ctr" anchorCtr="0">
          <a:noAutofit/>
        </a:bodyPr>
        <a:lstStyle/>
        <a:p>
          <a:pPr marL="0" lvl="0" indent="0" algn="ctr" defTabSz="488950">
            <a:lnSpc>
              <a:spcPct val="90000"/>
            </a:lnSpc>
            <a:spcBef>
              <a:spcPct val="0"/>
            </a:spcBef>
            <a:spcAft>
              <a:spcPct val="35000"/>
            </a:spcAft>
            <a:buNone/>
          </a:pPr>
          <a:r>
            <a:rPr lang="fr-FR" sz="1100" b="0" i="0" u="none" kern="1200" dirty="0"/>
            <a:t>L’organisation établit, met en œuvre, évalue et améliore continuellement son système de management de projet et détermine les processus nécessaires associés en prenant en compte l’ensemble des éléments relatifs à ce dernier (</a:t>
          </a:r>
          <a:r>
            <a:rPr lang="fr-FR" sz="1100" b="0" i="0" u="sng" kern="1200" dirty="0"/>
            <a:t>informations documentées</a:t>
          </a:r>
          <a:r>
            <a:rPr lang="fr-FR" sz="1100" b="0" i="0" u="none" kern="1200" dirty="0"/>
            <a:t>).</a:t>
          </a:r>
          <a:endParaRPr lang="fr-FR" sz="1100" kern="1200" dirty="0"/>
        </a:p>
      </dsp:txBody>
      <dsp:txXfrm rot="10800000">
        <a:off x="2324851" y="5142346"/>
        <a:ext cx="7966334" cy="565383"/>
      </dsp:txXfrm>
    </dsp:sp>
    <dsp:sp modelId="{AF14A585-9E13-4940-BCB9-EDC91C107D80}">
      <dsp:nvSpPr>
        <dsp:cNvPr id="0" name=""/>
        <dsp:cNvSpPr/>
      </dsp:nvSpPr>
      <dsp:spPr>
        <a:xfrm>
          <a:off x="1900814" y="5142346"/>
          <a:ext cx="565383" cy="565383"/>
        </a:xfrm>
        <a:prstGeom prst="ellipse">
          <a:avLst/>
        </a:prstGeom>
        <a:gradFill flip="none" rotWithShape="0">
          <a:gsLst>
            <a:gs pos="0">
              <a:srgbClr val="409072">
                <a:tint val="66000"/>
                <a:satMod val="160000"/>
              </a:srgbClr>
            </a:gs>
            <a:gs pos="50000">
              <a:srgbClr val="409072">
                <a:tint val="44500"/>
                <a:satMod val="160000"/>
              </a:srgbClr>
            </a:gs>
            <a:gs pos="100000">
              <a:srgbClr val="409072">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9E961-7108-48C6-98D1-1D1F941AEB52}">
      <dsp:nvSpPr>
        <dsp:cNvPr id="0" name=""/>
        <dsp:cNvSpPr/>
      </dsp:nvSpPr>
      <dsp:spPr>
        <a:xfrm>
          <a:off x="0" y="0"/>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effectLst/>
            </a:rPr>
            <a:t>Doc 1 : Acteurs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des acteurs du projet, de leurs responsabilités, de leur rôle et de leur autorité.</a:t>
          </a:r>
          <a:endParaRPr lang="fr-FR" sz="1300" kern="1200" dirty="0">
            <a:solidFill>
              <a:schemeClr val="tx1"/>
            </a:solidFill>
          </a:endParaRPr>
        </a:p>
      </dsp:txBody>
      <dsp:txXfrm>
        <a:off x="1264261" y="0"/>
        <a:ext cx="4524638" cy="1064819"/>
      </dsp:txXfrm>
    </dsp:sp>
    <dsp:sp modelId="{C685B54A-5E8C-4E44-A860-BDB87F86B779}">
      <dsp:nvSpPr>
        <dsp:cNvPr id="0" name=""/>
        <dsp:cNvSpPr/>
      </dsp:nvSpPr>
      <dsp:spPr>
        <a:xfrm>
          <a:off x="119304" y="146037"/>
          <a:ext cx="792002" cy="791995"/>
        </a:xfrm>
        <a:prstGeom prst="roundRect">
          <a:avLst>
            <a:gd name="adj" fmla="val 10000"/>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21E8B-5423-410E-BE09-36CF12E37A36}">
      <dsp:nvSpPr>
        <dsp:cNvPr id="0" name=""/>
        <dsp:cNvSpPr/>
      </dsp:nvSpPr>
      <dsp:spPr>
        <a:xfrm>
          <a:off x="0" y="1171301"/>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2 : Charte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de la politique qualité du management de projet en lien avec la politique qualité de l'organisation (planification des audits etc.).</a:t>
          </a:r>
          <a:endParaRPr lang="fr-FR" sz="1300" kern="1200" dirty="0">
            <a:solidFill>
              <a:schemeClr val="tx1"/>
            </a:solidFill>
          </a:endParaRPr>
        </a:p>
      </dsp:txBody>
      <dsp:txXfrm>
        <a:off x="1264261" y="1171301"/>
        <a:ext cx="4524638" cy="1064819"/>
      </dsp:txXfrm>
    </dsp:sp>
    <dsp:sp modelId="{27502758-FD67-4E3F-B1DF-6EDECE35F2FF}">
      <dsp:nvSpPr>
        <dsp:cNvPr id="0" name=""/>
        <dsp:cNvSpPr/>
      </dsp:nvSpPr>
      <dsp:spPr>
        <a:xfrm>
          <a:off x="119304" y="1317339"/>
          <a:ext cx="792002" cy="791995"/>
        </a:xfrm>
        <a:prstGeom prst="roundRect">
          <a:avLst>
            <a:gd name="adj" fmla="val 10000"/>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E3971-077F-4C8E-8349-E5368574A541}">
      <dsp:nvSpPr>
        <dsp:cNvPr id="0" name=""/>
        <dsp:cNvSpPr/>
      </dsp:nvSpPr>
      <dsp:spPr>
        <a:xfrm>
          <a:off x="0" y="2342603"/>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3 : Plan de management de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du domaine d'application du système de management de projet, gestion des risques et définition des actions préventives et correctives.</a:t>
          </a:r>
          <a:endParaRPr lang="fr-FR" sz="1300" kern="1200" dirty="0">
            <a:solidFill>
              <a:schemeClr val="tx1"/>
            </a:solidFill>
          </a:endParaRPr>
        </a:p>
      </dsp:txBody>
      <dsp:txXfrm>
        <a:off x="1264261" y="2342603"/>
        <a:ext cx="4524638" cy="1064819"/>
      </dsp:txXfrm>
    </dsp:sp>
    <dsp:sp modelId="{9889A8CE-159B-496F-8659-30CD5E19CE70}">
      <dsp:nvSpPr>
        <dsp:cNvPr id="0" name=""/>
        <dsp:cNvSpPr/>
      </dsp:nvSpPr>
      <dsp:spPr>
        <a:xfrm>
          <a:off x="119304" y="2488641"/>
          <a:ext cx="792002" cy="791995"/>
        </a:xfrm>
        <a:prstGeom prst="roundRect">
          <a:avLst>
            <a:gd name="adj" fmla="val 10000"/>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6CB9D-1D10-42C2-8B61-47D9A44BDD63}">
      <dsp:nvSpPr>
        <dsp:cNvPr id="0" name=""/>
        <dsp:cNvSpPr/>
      </dsp:nvSpPr>
      <dsp:spPr>
        <a:xfrm>
          <a:off x="0" y="3513905"/>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4 : Planification et organisation des activités</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des activités du projet, des relations entre elles et de leur organisation dans le temps.</a:t>
          </a:r>
          <a:endParaRPr lang="fr-FR" sz="1300" kern="1200" dirty="0">
            <a:solidFill>
              <a:schemeClr val="tx1"/>
            </a:solidFill>
          </a:endParaRPr>
        </a:p>
      </dsp:txBody>
      <dsp:txXfrm>
        <a:off x="1264261" y="3513905"/>
        <a:ext cx="4524638" cy="1064819"/>
      </dsp:txXfrm>
    </dsp:sp>
    <dsp:sp modelId="{FCC2BC65-AAC8-465F-AF85-B8F06D33340B}">
      <dsp:nvSpPr>
        <dsp:cNvPr id="0" name=""/>
        <dsp:cNvSpPr/>
      </dsp:nvSpPr>
      <dsp:spPr>
        <a:xfrm>
          <a:off x="119304" y="3659943"/>
          <a:ext cx="792002" cy="791995"/>
        </a:xfrm>
        <a:prstGeom prst="roundRect">
          <a:avLst>
            <a:gd name="adj" fmla="val 10000"/>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D8DA5-F1A1-4A9A-B89B-9636727D7F08}">
      <dsp:nvSpPr>
        <dsp:cNvPr id="0" name=""/>
        <dsp:cNvSpPr/>
      </dsp:nvSpPr>
      <dsp:spPr>
        <a:xfrm>
          <a:off x="0" y="4685206"/>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5 : Objectifs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des objectifs mesurables du projet.</a:t>
          </a:r>
          <a:endParaRPr lang="fr-FR" sz="1300" kern="1200" dirty="0">
            <a:solidFill>
              <a:schemeClr val="tx1"/>
            </a:solidFill>
          </a:endParaRPr>
        </a:p>
      </dsp:txBody>
      <dsp:txXfrm>
        <a:off x="1264261" y="4685206"/>
        <a:ext cx="4524638" cy="1064819"/>
      </dsp:txXfrm>
    </dsp:sp>
    <dsp:sp modelId="{149A3B26-71C0-4FFE-9AAA-F928EF33E391}">
      <dsp:nvSpPr>
        <dsp:cNvPr id="0" name=""/>
        <dsp:cNvSpPr/>
      </dsp:nvSpPr>
      <dsp:spPr>
        <a:xfrm>
          <a:off x="119304" y="4831244"/>
          <a:ext cx="792002" cy="791995"/>
        </a:xfrm>
        <a:prstGeom prst="roundRect">
          <a:avLst>
            <a:gd name="adj" fmla="val 10000"/>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9E961-7108-48C6-98D1-1D1F941AEB52}">
      <dsp:nvSpPr>
        <dsp:cNvPr id="0" name=""/>
        <dsp:cNvSpPr/>
      </dsp:nvSpPr>
      <dsp:spPr>
        <a:xfrm>
          <a:off x="0" y="0"/>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6 : Budgétisation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détaillée du budget prévu pour le projet et définition des seuils d'acceptabilité.</a:t>
          </a:r>
          <a:endParaRPr lang="fr-FR" sz="1300" kern="1200" dirty="0">
            <a:solidFill>
              <a:schemeClr val="tx1"/>
            </a:solidFill>
          </a:endParaRPr>
        </a:p>
      </dsp:txBody>
      <dsp:txXfrm>
        <a:off x="1264261" y="0"/>
        <a:ext cx="4524638" cy="1064819"/>
      </dsp:txXfrm>
    </dsp:sp>
    <dsp:sp modelId="{C685B54A-5E8C-4E44-A860-BDB87F86B779}">
      <dsp:nvSpPr>
        <dsp:cNvPr id="0" name=""/>
        <dsp:cNvSpPr/>
      </dsp:nvSpPr>
      <dsp:spPr>
        <a:xfrm>
          <a:off x="156804" y="136411"/>
          <a:ext cx="792002" cy="791995"/>
        </a:xfrm>
        <a:prstGeom prst="roundRect">
          <a:avLst>
            <a:gd name="adj" fmla="val 10000"/>
          </a:avLst>
        </a:prstGeom>
        <a:blipFill rotWithShape="1">
          <a:blip xmlns:r="http://schemas.openxmlformats.org/officeDocument/2006/relationships" r:embed="rId1"/>
          <a:srcRect/>
          <a:stretch>
            <a:fillRect t="-408000" b="-4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21E8B-5423-410E-BE09-36CF12E37A36}">
      <dsp:nvSpPr>
        <dsp:cNvPr id="0" name=""/>
        <dsp:cNvSpPr/>
      </dsp:nvSpPr>
      <dsp:spPr>
        <a:xfrm>
          <a:off x="0" y="1171301"/>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7 : Plan des ressources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des ressources (humaines, matérielles, organisationnelles…) nécessaires à la bonne réalisation du projet.</a:t>
          </a:r>
          <a:endParaRPr lang="fr-FR" sz="1300" kern="1200" dirty="0">
            <a:solidFill>
              <a:schemeClr val="tx1"/>
            </a:solidFill>
          </a:endParaRPr>
        </a:p>
      </dsp:txBody>
      <dsp:txXfrm>
        <a:off x="1264261" y="1171301"/>
        <a:ext cx="4524638" cy="1064819"/>
      </dsp:txXfrm>
    </dsp:sp>
    <dsp:sp modelId="{27502758-FD67-4E3F-B1DF-6EDECE35F2FF}">
      <dsp:nvSpPr>
        <dsp:cNvPr id="0" name=""/>
        <dsp:cNvSpPr/>
      </dsp:nvSpPr>
      <dsp:spPr>
        <a:xfrm>
          <a:off x="156804" y="1307713"/>
          <a:ext cx="792002" cy="791995"/>
        </a:xfrm>
        <a:prstGeom prst="roundRect">
          <a:avLst>
            <a:gd name="adj" fmla="val 10000"/>
          </a:avLst>
        </a:prstGeom>
        <a:blipFill rotWithShape="1">
          <a:blip xmlns:r="http://schemas.openxmlformats.org/officeDocument/2006/relationships" r:embed="rId1"/>
          <a:srcRect/>
          <a:stretch>
            <a:fillRect t="-408000" b="-4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E3971-077F-4C8E-8349-E5368574A541}">
      <dsp:nvSpPr>
        <dsp:cNvPr id="0" name=""/>
        <dsp:cNvSpPr/>
      </dsp:nvSpPr>
      <dsp:spPr>
        <a:xfrm>
          <a:off x="0" y="2342603"/>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8 : Gestion des prestations externes</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contractualisation et évaluation des prestations externes.</a:t>
          </a:r>
          <a:endParaRPr lang="fr-FR" sz="1300" kern="1200" dirty="0">
            <a:solidFill>
              <a:schemeClr val="tx1"/>
            </a:solidFill>
          </a:endParaRPr>
        </a:p>
      </dsp:txBody>
      <dsp:txXfrm>
        <a:off x="1264261" y="2342603"/>
        <a:ext cx="4524638" cy="1064819"/>
      </dsp:txXfrm>
    </dsp:sp>
    <dsp:sp modelId="{9889A8CE-159B-496F-8659-30CD5E19CE70}">
      <dsp:nvSpPr>
        <dsp:cNvPr id="0" name=""/>
        <dsp:cNvSpPr/>
      </dsp:nvSpPr>
      <dsp:spPr>
        <a:xfrm>
          <a:off x="156804" y="2479015"/>
          <a:ext cx="792002" cy="791995"/>
        </a:xfrm>
        <a:prstGeom prst="roundRect">
          <a:avLst>
            <a:gd name="adj" fmla="val 10000"/>
          </a:avLst>
        </a:prstGeom>
        <a:blipFill rotWithShape="1">
          <a:blip xmlns:r="http://schemas.openxmlformats.org/officeDocument/2006/relationships" r:embed="rId1"/>
          <a:srcRect/>
          <a:stretch>
            <a:fillRect t="-408000" b="-4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6CB9D-1D10-42C2-8B61-47D9A44BDD63}">
      <dsp:nvSpPr>
        <dsp:cNvPr id="0" name=""/>
        <dsp:cNvSpPr/>
      </dsp:nvSpPr>
      <dsp:spPr>
        <a:xfrm>
          <a:off x="0" y="3513905"/>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9 : Livrables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Définition des caractéristiques détaillées des livrables finaux, des exigences relatives des parties prenantes, des seuils de non-conformité et leur traçabilité.</a:t>
          </a:r>
          <a:endParaRPr lang="fr-FR" sz="1300" kern="1200" dirty="0">
            <a:solidFill>
              <a:schemeClr val="tx1"/>
            </a:solidFill>
          </a:endParaRPr>
        </a:p>
      </dsp:txBody>
      <dsp:txXfrm>
        <a:off x="1264261" y="3513905"/>
        <a:ext cx="4524638" cy="1064819"/>
      </dsp:txXfrm>
    </dsp:sp>
    <dsp:sp modelId="{FCC2BC65-AAC8-465F-AF85-B8F06D33340B}">
      <dsp:nvSpPr>
        <dsp:cNvPr id="0" name=""/>
        <dsp:cNvSpPr/>
      </dsp:nvSpPr>
      <dsp:spPr>
        <a:xfrm>
          <a:off x="156804" y="3650317"/>
          <a:ext cx="792002" cy="791995"/>
        </a:xfrm>
        <a:prstGeom prst="roundRect">
          <a:avLst>
            <a:gd name="adj" fmla="val 10000"/>
          </a:avLst>
        </a:prstGeom>
        <a:blipFill rotWithShape="1">
          <a:blip xmlns:r="http://schemas.openxmlformats.org/officeDocument/2006/relationships" r:embed="rId1"/>
          <a:srcRect/>
          <a:stretch>
            <a:fillRect t="-408000" b="-4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D8DA5-F1A1-4A9A-B89B-9636727D7F08}">
      <dsp:nvSpPr>
        <dsp:cNvPr id="0" name=""/>
        <dsp:cNvSpPr/>
      </dsp:nvSpPr>
      <dsp:spPr>
        <a:xfrm>
          <a:off x="0" y="4685206"/>
          <a:ext cx="5788900" cy="106481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dirty="0">
              <a:solidFill>
                <a:srgbClr val="C00000"/>
              </a:solidFill>
            </a:rPr>
            <a:t>Doc 10 : Résultats du projet</a:t>
          </a:r>
        </a:p>
        <a:p>
          <a:pPr marL="114300" lvl="1" indent="-114300" algn="l" defTabSz="577850">
            <a:lnSpc>
              <a:spcPct val="90000"/>
            </a:lnSpc>
            <a:spcBef>
              <a:spcPct val="0"/>
            </a:spcBef>
            <a:spcAft>
              <a:spcPct val="15000"/>
            </a:spcAft>
            <a:buChar char="•"/>
          </a:pPr>
          <a:r>
            <a:rPr lang="fr-FR" sz="1300" b="0" i="0" u="none" kern="1200" dirty="0">
              <a:solidFill>
                <a:schemeClr val="tx1"/>
              </a:solidFill>
            </a:rPr>
            <a:t>Revues finales des résultats du projet, bilan et liste des risques significatifs gérés pour une capitalisation future.</a:t>
          </a:r>
          <a:endParaRPr lang="fr-FR" sz="1300" kern="1200" dirty="0">
            <a:solidFill>
              <a:schemeClr val="tx1"/>
            </a:solidFill>
          </a:endParaRPr>
        </a:p>
      </dsp:txBody>
      <dsp:txXfrm>
        <a:off x="1264261" y="4685206"/>
        <a:ext cx="4524638" cy="1064819"/>
      </dsp:txXfrm>
    </dsp:sp>
    <dsp:sp modelId="{149A3B26-71C0-4FFE-9AAA-F928EF33E391}">
      <dsp:nvSpPr>
        <dsp:cNvPr id="0" name=""/>
        <dsp:cNvSpPr/>
      </dsp:nvSpPr>
      <dsp:spPr>
        <a:xfrm>
          <a:off x="156804" y="4821618"/>
          <a:ext cx="792002" cy="791995"/>
        </a:xfrm>
        <a:prstGeom prst="roundRect">
          <a:avLst>
            <a:gd name="adj" fmla="val 10000"/>
          </a:avLst>
        </a:prstGeom>
        <a:blipFill rotWithShape="1">
          <a:blip xmlns:r="http://schemas.openxmlformats.org/officeDocument/2006/relationships" r:embed="rId1"/>
          <a:srcRect/>
          <a:stretch>
            <a:fillRect t="-408000" b="-4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E37F9-7006-4AFB-A83D-98B2925AADD3}">
      <dsp:nvSpPr>
        <dsp:cNvPr id="0" name=""/>
        <dsp:cNvSpPr/>
      </dsp:nvSpPr>
      <dsp:spPr>
        <a:xfrm>
          <a:off x="1463352" y="1343"/>
          <a:ext cx="7588894" cy="102359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fr-FR" sz="5600" kern="1200" dirty="0"/>
            <a:t>2. Planification du projet</a:t>
          </a:r>
        </a:p>
      </dsp:txBody>
      <dsp:txXfrm>
        <a:off x="1493332" y="31323"/>
        <a:ext cx="7528934" cy="963630"/>
      </dsp:txXfrm>
    </dsp:sp>
    <dsp:sp modelId="{4FF1E8D2-C89E-4CA7-8E63-6C6EE8454992}">
      <dsp:nvSpPr>
        <dsp:cNvPr id="0" name=""/>
        <dsp:cNvSpPr/>
      </dsp:nvSpPr>
      <dsp:spPr>
        <a:xfrm>
          <a:off x="1463352" y="1209180"/>
          <a:ext cx="1023590"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C878B-684B-4018-BBDA-A83246C50A27}">
      <dsp:nvSpPr>
        <dsp:cNvPr id="0" name=""/>
        <dsp:cNvSpPr/>
      </dsp:nvSpPr>
      <dsp:spPr>
        <a:xfrm>
          <a:off x="2548358" y="1209180"/>
          <a:ext cx="6503888"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dirty="0"/>
            <a:t>Déroulement du projet</a:t>
          </a:r>
        </a:p>
      </dsp:txBody>
      <dsp:txXfrm>
        <a:off x="2598335" y="1259157"/>
        <a:ext cx="6403934" cy="923636"/>
      </dsp:txXfrm>
    </dsp:sp>
    <dsp:sp modelId="{5D875A96-75C2-40C3-AC87-4E92AFFCA53E}">
      <dsp:nvSpPr>
        <dsp:cNvPr id="0" name=""/>
        <dsp:cNvSpPr/>
      </dsp:nvSpPr>
      <dsp:spPr>
        <a:xfrm>
          <a:off x="1463352" y="2355602"/>
          <a:ext cx="1023590"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5DF8E-A572-4CDF-8328-CBCF02E35888}">
      <dsp:nvSpPr>
        <dsp:cNvPr id="0" name=""/>
        <dsp:cNvSpPr/>
      </dsp:nvSpPr>
      <dsp:spPr>
        <a:xfrm>
          <a:off x="2548358" y="2355602"/>
          <a:ext cx="6503888"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dirty="0"/>
            <a:t>Activités et processus du projet</a:t>
          </a:r>
        </a:p>
      </dsp:txBody>
      <dsp:txXfrm>
        <a:off x="2598335" y="2405579"/>
        <a:ext cx="6403934" cy="923636"/>
      </dsp:txXfrm>
    </dsp:sp>
    <dsp:sp modelId="{80D1A437-8167-4739-88CD-4A6A1C830587}">
      <dsp:nvSpPr>
        <dsp:cNvPr id="0" name=""/>
        <dsp:cNvSpPr/>
      </dsp:nvSpPr>
      <dsp:spPr>
        <a:xfrm>
          <a:off x="1463352" y="3502024"/>
          <a:ext cx="1023590"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DA320-DBFD-4AAA-8D12-B8B917968865}">
      <dsp:nvSpPr>
        <dsp:cNvPr id="0" name=""/>
        <dsp:cNvSpPr/>
      </dsp:nvSpPr>
      <dsp:spPr>
        <a:xfrm>
          <a:off x="2548358" y="3502024"/>
          <a:ext cx="6503888"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dirty="0"/>
            <a:t>Acteurs et responsabilités</a:t>
          </a:r>
        </a:p>
      </dsp:txBody>
      <dsp:txXfrm>
        <a:off x="2598335" y="3552001"/>
        <a:ext cx="6403934" cy="923636"/>
      </dsp:txXfrm>
    </dsp:sp>
    <dsp:sp modelId="{E560E35C-756D-4B89-9DF1-402B72F26835}">
      <dsp:nvSpPr>
        <dsp:cNvPr id="0" name=""/>
        <dsp:cNvSpPr/>
      </dsp:nvSpPr>
      <dsp:spPr>
        <a:xfrm>
          <a:off x="1463352" y="4648445"/>
          <a:ext cx="1023590"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667D6-6125-4AEE-A917-55F50E80060E}">
      <dsp:nvSpPr>
        <dsp:cNvPr id="0" name=""/>
        <dsp:cNvSpPr/>
      </dsp:nvSpPr>
      <dsp:spPr>
        <a:xfrm>
          <a:off x="2548358" y="4648445"/>
          <a:ext cx="6503888" cy="1023590"/>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dirty="0"/>
            <a:t>Ressources allouées</a:t>
          </a:r>
        </a:p>
      </dsp:txBody>
      <dsp:txXfrm>
        <a:off x="2598335" y="4698422"/>
        <a:ext cx="6403934" cy="923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DDBB0-611C-4348-90B2-611614A2A9DF}">
      <dsp:nvSpPr>
        <dsp:cNvPr id="0" name=""/>
        <dsp:cNvSpPr/>
      </dsp:nvSpPr>
      <dsp:spPr>
        <a:xfrm>
          <a:off x="388937" y="2037"/>
          <a:ext cx="7350124" cy="1225020"/>
        </a:xfrm>
        <a:prstGeom prst="roundRect">
          <a:avLst>
            <a:gd name="adj" fmla="val 10000"/>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fr-FR" sz="5000" kern="1200" dirty="0"/>
            <a:t>3. Mise en œuvre du projet</a:t>
          </a:r>
        </a:p>
      </dsp:txBody>
      <dsp:txXfrm>
        <a:off x="424817" y="37917"/>
        <a:ext cx="7278364" cy="1153260"/>
      </dsp:txXfrm>
    </dsp:sp>
    <dsp:sp modelId="{742939CE-6D8F-440F-93AC-6EF75992EE91}">
      <dsp:nvSpPr>
        <dsp:cNvPr id="0" name=""/>
        <dsp:cNvSpPr/>
      </dsp:nvSpPr>
      <dsp:spPr>
        <a:xfrm>
          <a:off x="388937" y="1447561"/>
          <a:ext cx="1225020" cy="1225020"/>
        </a:xfrm>
        <a:prstGeom prst="roundRect">
          <a:avLst>
            <a:gd name="adj" fmla="val 16670"/>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AAA35-3E93-49A4-9538-E5226D3E1B79}">
      <dsp:nvSpPr>
        <dsp:cNvPr id="0" name=""/>
        <dsp:cNvSpPr/>
      </dsp:nvSpPr>
      <dsp:spPr>
        <a:xfrm>
          <a:off x="1687459" y="1447561"/>
          <a:ext cx="6051602" cy="1225020"/>
        </a:xfrm>
        <a:prstGeom prst="roundRect">
          <a:avLst>
            <a:gd name="adj" fmla="val 16670"/>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kern="1200" dirty="0"/>
            <a:t>Qualité des livrables finaux</a:t>
          </a:r>
        </a:p>
      </dsp:txBody>
      <dsp:txXfrm>
        <a:off x="1747270" y="1507372"/>
        <a:ext cx="5931980" cy="1105398"/>
      </dsp:txXfrm>
    </dsp:sp>
    <dsp:sp modelId="{E031605D-8CF1-4554-8249-C7C801BA8FCA}">
      <dsp:nvSpPr>
        <dsp:cNvPr id="0" name=""/>
        <dsp:cNvSpPr/>
      </dsp:nvSpPr>
      <dsp:spPr>
        <a:xfrm>
          <a:off x="388937" y="2819585"/>
          <a:ext cx="1225020" cy="1225020"/>
        </a:xfrm>
        <a:prstGeom prst="roundRect">
          <a:avLst>
            <a:gd name="adj" fmla="val 16670"/>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260ED-0903-405E-ADB8-A443A3256671}">
      <dsp:nvSpPr>
        <dsp:cNvPr id="0" name=""/>
        <dsp:cNvSpPr/>
      </dsp:nvSpPr>
      <dsp:spPr>
        <a:xfrm>
          <a:off x="1687459" y="2819585"/>
          <a:ext cx="6051602" cy="1225020"/>
        </a:xfrm>
        <a:prstGeom prst="roundRect">
          <a:avLst>
            <a:gd name="adj" fmla="val 16670"/>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kern="1200" dirty="0"/>
            <a:t>Coordination des acteurs et des activités</a:t>
          </a:r>
        </a:p>
      </dsp:txBody>
      <dsp:txXfrm>
        <a:off x="1747270" y="2879396"/>
        <a:ext cx="5931980" cy="1105398"/>
      </dsp:txXfrm>
    </dsp:sp>
    <dsp:sp modelId="{9C622CB5-717A-44CE-B56D-EEC329201E55}">
      <dsp:nvSpPr>
        <dsp:cNvPr id="0" name=""/>
        <dsp:cNvSpPr/>
      </dsp:nvSpPr>
      <dsp:spPr>
        <a:xfrm>
          <a:off x="388937" y="4191608"/>
          <a:ext cx="1225020" cy="1225020"/>
        </a:xfrm>
        <a:prstGeom prst="roundRect">
          <a:avLst>
            <a:gd name="adj" fmla="val 16670"/>
          </a:avLst>
        </a:prstGeom>
        <a:solidFill>
          <a:srgbClr val="EF3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E78CD-2568-4D82-A442-0C44CFBEECCD}">
      <dsp:nvSpPr>
        <dsp:cNvPr id="0" name=""/>
        <dsp:cNvSpPr/>
      </dsp:nvSpPr>
      <dsp:spPr>
        <a:xfrm>
          <a:off x="1687459" y="4191608"/>
          <a:ext cx="6051602" cy="1225020"/>
        </a:xfrm>
        <a:prstGeom prst="roundRect">
          <a:avLst>
            <a:gd name="adj" fmla="val 16670"/>
          </a:avLst>
        </a:prstGeom>
        <a:solidFill>
          <a:srgbClr val="EF3939"/>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kern="1200" dirty="0"/>
            <a:t>Communication autour du projet</a:t>
          </a:r>
        </a:p>
      </dsp:txBody>
      <dsp:txXfrm>
        <a:off x="1747270" y="4251419"/>
        <a:ext cx="5931980" cy="1105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9F8C8-3004-4A9A-9783-28E31B5D2537}">
      <dsp:nvSpPr>
        <dsp:cNvPr id="0" name=""/>
        <dsp:cNvSpPr/>
      </dsp:nvSpPr>
      <dsp:spPr>
        <a:xfrm>
          <a:off x="2408362" y="80"/>
          <a:ext cx="7242752" cy="99090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fr-FR" sz="5600" kern="1200" dirty="0"/>
            <a:t>4. Maitrise du projet</a:t>
          </a:r>
        </a:p>
      </dsp:txBody>
      <dsp:txXfrm>
        <a:off x="2437385" y="29103"/>
        <a:ext cx="7184706" cy="932858"/>
      </dsp:txXfrm>
    </dsp:sp>
    <dsp:sp modelId="{3599418A-B47D-4F73-8707-1B4B123E9FDA}">
      <dsp:nvSpPr>
        <dsp:cNvPr id="0" name=""/>
        <dsp:cNvSpPr/>
      </dsp:nvSpPr>
      <dsp:spPr>
        <a:xfrm>
          <a:off x="2408362" y="1169347"/>
          <a:ext cx="99090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D6E06-8410-4AB4-B141-3E13B4B38911}">
      <dsp:nvSpPr>
        <dsp:cNvPr id="0" name=""/>
        <dsp:cNvSpPr/>
      </dsp:nvSpPr>
      <dsp:spPr>
        <a:xfrm>
          <a:off x="3458720" y="1169347"/>
          <a:ext cx="619239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dirty="0"/>
            <a:t>Définition des procédures documentées</a:t>
          </a:r>
        </a:p>
      </dsp:txBody>
      <dsp:txXfrm>
        <a:off x="3507101" y="1217728"/>
        <a:ext cx="6095632" cy="894142"/>
      </dsp:txXfrm>
    </dsp:sp>
    <dsp:sp modelId="{FAE7B7D9-1119-4732-AD45-91256449749B}">
      <dsp:nvSpPr>
        <dsp:cNvPr id="0" name=""/>
        <dsp:cNvSpPr/>
      </dsp:nvSpPr>
      <dsp:spPr>
        <a:xfrm>
          <a:off x="2408362" y="2279159"/>
          <a:ext cx="99090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307A8-6BFA-48AA-87B3-75C2FD891C0A}">
      <dsp:nvSpPr>
        <dsp:cNvPr id="0" name=""/>
        <dsp:cNvSpPr/>
      </dsp:nvSpPr>
      <dsp:spPr>
        <a:xfrm>
          <a:off x="3458720" y="2279159"/>
          <a:ext cx="619239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dirty="0"/>
            <a:t>Maitrise des risques et aléas du projet</a:t>
          </a:r>
        </a:p>
      </dsp:txBody>
      <dsp:txXfrm>
        <a:off x="3507101" y="2327540"/>
        <a:ext cx="6095632" cy="894142"/>
      </dsp:txXfrm>
    </dsp:sp>
    <dsp:sp modelId="{62474C87-4DAF-4A3E-9A22-0B225E284B2D}">
      <dsp:nvSpPr>
        <dsp:cNvPr id="0" name=""/>
        <dsp:cNvSpPr/>
      </dsp:nvSpPr>
      <dsp:spPr>
        <a:xfrm>
          <a:off x="2408362" y="3388972"/>
          <a:ext cx="99090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F7F6D-1BB7-4D66-BF8C-A849AA8E453C}">
      <dsp:nvSpPr>
        <dsp:cNvPr id="0" name=""/>
        <dsp:cNvSpPr/>
      </dsp:nvSpPr>
      <dsp:spPr>
        <a:xfrm>
          <a:off x="3458720" y="3388972"/>
          <a:ext cx="619239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dirty="0"/>
            <a:t>Maitrise de la politique qualité au sein du projet</a:t>
          </a:r>
        </a:p>
      </dsp:txBody>
      <dsp:txXfrm>
        <a:off x="3507101" y="3437353"/>
        <a:ext cx="6095632" cy="894142"/>
      </dsp:txXfrm>
    </dsp:sp>
    <dsp:sp modelId="{18A11BF7-CD35-476F-902D-47062F7EE8DF}">
      <dsp:nvSpPr>
        <dsp:cNvPr id="0" name=""/>
        <dsp:cNvSpPr/>
      </dsp:nvSpPr>
      <dsp:spPr>
        <a:xfrm>
          <a:off x="2408362" y="4498784"/>
          <a:ext cx="99090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427A6-9A89-468C-A478-A559F62DD1B4}">
      <dsp:nvSpPr>
        <dsp:cNvPr id="0" name=""/>
        <dsp:cNvSpPr/>
      </dsp:nvSpPr>
      <dsp:spPr>
        <a:xfrm>
          <a:off x="3458720" y="4498784"/>
          <a:ext cx="619239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dirty="0"/>
            <a:t>Maitrise des relations et de la communication</a:t>
          </a:r>
        </a:p>
      </dsp:txBody>
      <dsp:txXfrm>
        <a:off x="3507101" y="4547165"/>
        <a:ext cx="6095632" cy="894142"/>
      </dsp:txXfrm>
    </dsp:sp>
    <dsp:sp modelId="{07FF2203-F6AF-43BB-93B1-761F1B377062}">
      <dsp:nvSpPr>
        <dsp:cNvPr id="0" name=""/>
        <dsp:cNvSpPr/>
      </dsp:nvSpPr>
      <dsp:spPr>
        <a:xfrm>
          <a:off x="2408362" y="5608597"/>
          <a:ext cx="99090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94102-D211-4DB8-95D5-B609E8DB3F63}">
      <dsp:nvSpPr>
        <dsp:cNvPr id="0" name=""/>
        <dsp:cNvSpPr/>
      </dsp:nvSpPr>
      <dsp:spPr>
        <a:xfrm>
          <a:off x="3458720" y="5608597"/>
          <a:ext cx="6192394" cy="990904"/>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dirty="0"/>
            <a:t>Mesures et analyses</a:t>
          </a:r>
        </a:p>
      </dsp:txBody>
      <dsp:txXfrm>
        <a:off x="3507101" y="5656978"/>
        <a:ext cx="6095632" cy="894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4F6E5-7765-4430-8758-298535A4A038}">
      <dsp:nvSpPr>
        <dsp:cNvPr id="0" name=""/>
        <dsp:cNvSpPr/>
      </dsp:nvSpPr>
      <dsp:spPr>
        <a:xfrm>
          <a:off x="388937" y="2037"/>
          <a:ext cx="7350124" cy="1225020"/>
        </a:xfrm>
        <a:prstGeom prst="roundRect">
          <a:avLst>
            <a:gd name="adj" fmla="val 1000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fr-FR" sz="6500" kern="1200" dirty="0"/>
            <a:t>5. Clôture du projet</a:t>
          </a:r>
        </a:p>
      </dsp:txBody>
      <dsp:txXfrm>
        <a:off x="424817" y="37917"/>
        <a:ext cx="7278364" cy="1153260"/>
      </dsp:txXfrm>
    </dsp:sp>
    <dsp:sp modelId="{CC7110B7-57BF-4A3E-971E-B34D203080C5}">
      <dsp:nvSpPr>
        <dsp:cNvPr id="0" name=""/>
        <dsp:cNvSpPr/>
      </dsp:nvSpPr>
      <dsp:spPr>
        <a:xfrm>
          <a:off x="388937" y="1447561"/>
          <a:ext cx="1225020" cy="1225020"/>
        </a:xfrm>
        <a:prstGeom prst="roundRect">
          <a:avLst>
            <a:gd name="adj" fmla="val 1667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A6A84-3746-4CE6-B3C9-4BB190DA997F}">
      <dsp:nvSpPr>
        <dsp:cNvPr id="0" name=""/>
        <dsp:cNvSpPr/>
      </dsp:nvSpPr>
      <dsp:spPr>
        <a:xfrm>
          <a:off x="1687459" y="1447561"/>
          <a:ext cx="6051602" cy="1225020"/>
        </a:xfrm>
        <a:prstGeom prst="roundRect">
          <a:avLst>
            <a:gd name="adj" fmla="val 1667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FR" sz="3600" kern="1200" dirty="0"/>
            <a:t>Achèvement des processus</a:t>
          </a:r>
        </a:p>
      </dsp:txBody>
      <dsp:txXfrm>
        <a:off x="1747270" y="1507372"/>
        <a:ext cx="5931980" cy="1105398"/>
      </dsp:txXfrm>
    </dsp:sp>
    <dsp:sp modelId="{E3DF3ABF-2AEF-448F-B30E-4B16B90F14D8}">
      <dsp:nvSpPr>
        <dsp:cNvPr id="0" name=""/>
        <dsp:cNvSpPr/>
      </dsp:nvSpPr>
      <dsp:spPr>
        <a:xfrm>
          <a:off x="388937" y="2819585"/>
          <a:ext cx="1225020" cy="1225020"/>
        </a:xfrm>
        <a:prstGeom prst="roundRect">
          <a:avLst>
            <a:gd name="adj" fmla="val 1667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E81B5-88B1-4A74-A9D3-314DAE1C7400}">
      <dsp:nvSpPr>
        <dsp:cNvPr id="0" name=""/>
        <dsp:cNvSpPr/>
      </dsp:nvSpPr>
      <dsp:spPr>
        <a:xfrm>
          <a:off x="1687459" y="2819585"/>
          <a:ext cx="6051602" cy="1225020"/>
        </a:xfrm>
        <a:prstGeom prst="roundRect">
          <a:avLst>
            <a:gd name="adj" fmla="val 1667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FR" sz="3600" kern="1200" dirty="0"/>
            <a:t>Gestion des non-conformités</a:t>
          </a:r>
        </a:p>
      </dsp:txBody>
      <dsp:txXfrm>
        <a:off x="1747270" y="2879396"/>
        <a:ext cx="5931980" cy="1105398"/>
      </dsp:txXfrm>
    </dsp:sp>
    <dsp:sp modelId="{94A9F2A8-D761-499D-AC19-1E4B1DE94351}">
      <dsp:nvSpPr>
        <dsp:cNvPr id="0" name=""/>
        <dsp:cNvSpPr/>
      </dsp:nvSpPr>
      <dsp:spPr>
        <a:xfrm>
          <a:off x="388937" y="4191608"/>
          <a:ext cx="1225020" cy="1225020"/>
        </a:xfrm>
        <a:prstGeom prst="roundRect">
          <a:avLst>
            <a:gd name="adj" fmla="val 1667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4588D-0966-46A6-8DFE-325C02D9F75A}">
      <dsp:nvSpPr>
        <dsp:cNvPr id="0" name=""/>
        <dsp:cNvSpPr/>
      </dsp:nvSpPr>
      <dsp:spPr>
        <a:xfrm>
          <a:off x="1687459" y="4191608"/>
          <a:ext cx="6051602" cy="1225020"/>
        </a:xfrm>
        <a:prstGeom prst="roundRect">
          <a:avLst>
            <a:gd name="adj" fmla="val 16670"/>
          </a:avLst>
        </a:prstGeom>
        <a:solidFill>
          <a:srgbClr val="409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FR" sz="3600" kern="1200" dirty="0"/>
            <a:t>Amélioration continue</a:t>
          </a:r>
        </a:p>
      </dsp:txBody>
      <dsp:txXfrm>
        <a:off x="1747270" y="4251419"/>
        <a:ext cx="5931980" cy="1105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6DF6-51E9-4A60-8667-5CAB8EE675F2}">
      <dsp:nvSpPr>
        <dsp:cNvPr id="0" name=""/>
        <dsp:cNvSpPr/>
      </dsp:nvSpPr>
      <dsp:spPr>
        <a:xfrm rot="10800000">
          <a:off x="2232615" y="1510"/>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kern="1200" dirty="0"/>
            <a:t>L’organisation prend en compte le contexte dans lequel fonctionne son système de management de la qualité de projet.</a:t>
          </a:r>
        </a:p>
      </dsp:txBody>
      <dsp:txXfrm rot="10800000">
        <a:off x="2423070" y="1510"/>
        <a:ext cx="7917225" cy="761821"/>
      </dsp:txXfrm>
    </dsp:sp>
    <dsp:sp modelId="{769E8C19-DDED-4CF6-B0B0-126512A07F52}">
      <dsp:nvSpPr>
        <dsp:cNvPr id="0" name=""/>
        <dsp:cNvSpPr/>
      </dsp:nvSpPr>
      <dsp:spPr>
        <a:xfrm>
          <a:off x="1851704" y="1510"/>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24EBE-BBB6-4289-B9C4-04181441AB38}">
      <dsp:nvSpPr>
        <dsp:cNvPr id="0" name=""/>
        <dsp:cNvSpPr/>
      </dsp:nvSpPr>
      <dsp:spPr>
        <a:xfrm rot="10800000">
          <a:off x="2232615" y="990741"/>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identifie et revoit régulièrement l’ensemble des facteurs internes et externes pouvant influencer le projet.</a:t>
          </a:r>
          <a:endParaRPr lang="fr-FR" sz="1500" kern="1200" dirty="0"/>
        </a:p>
      </dsp:txBody>
      <dsp:txXfrm rot="10800000">
        <a:off x="2423070" y="990741"/>
        <a:ext cx="7917225" cy="761821"/>
      </dsp:txXfrm>
    </dsp:sp>
    <dsp:sp modelId="{97927D3F-6AB2-4CC4-8B82-3A04C3CC0D27}">
      <dsp:nvSpPr>
        <dsp:cNvPr id="0" name=""/>
        <dsp:cNvSpPr/>
      </dsp:nvSpPr>
      <dsp:spPr>
        <a:xfrm>
          <a:off x="1851704" y="990741"/>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788BD-F9AC-48EC-8D47-B032B927A12B}">
      <dsp:nvSpPr>
        <dsp:cNvPr id="0" name=""/>
        <dsp:cNvSpPr/>
      </dsp:nvSpPr>
      <dsp:spPr>
        <a:xfrm rot="10800000">
          <a:off x="2232615" y="1979971"/>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identifie les parties prenantes affectées par le projet ou qui affectent le projet. Elle </a:t>
          </a:r>
          <a:r>
            <a:rPr lang="fr-FR" sz="1500" b="1" i="0" u="sng" kern="1200" dirty="0">
              <a:solidFill>
                <a:schemeClr val="bg1"/>
              </a:solidFill>
            </a:rPr>
            <a:t>documente</a:t>
          </a:r>
          <a:r>
            <a:rPr lang="fr-FR" sz="1500" b="0" i="0" u="none" kern="1200" dirty="0"/>
            <a:t> les informations pertinentes concernant leur intérêt et leur implication. </a:t>
          </a:r>
          <a:endParaRPr lang="fr-FR" sz="1500" kern="1200" dirty="0"/>
        </a:p>
      </dsp:txBody>
      <dsp:txXfrm rot="10800000">
        <a:off x="2423070" y="1979971"/>
        <a:ext cx="7917225" cy="761821"/>
      </dsp:txXfrm>
    </dsp:sp>
    <dsp:sp modelId="{566478AB-F802-4650-B24C-6DA851869737}">
      <dsp:nvSpPr>
        <dsp:cNvPr id="0" name=""/>
        <dsp:cNvSpPr/>
      </dsp:nvSpPr>
      <dsp:spPr>
        <a:xfrm>
          <a:off x="1851704" y="1979971"/>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39D60-E1D3-4B10-8930-D0C0D588073E}">
      <dsp:nvSpPr>
        <dsp:cNvPr id="0" name=""/>
        <dsp:cNvSpPr/>
      </dsp:nvSpPr>
      <dsp:spPr>
        <a:xfrm rot="10800000">
          <a:off x="2232615" y="2969202"/>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gère les interfaces entre les parties prenantes du projet à l’aide d’outils appropriés tels que des organigrammes.</a:t>
          </a:r>
          <a:endParaRPr lang="fr-FR" sz="1500" kern="1200" dirty="0"/>
        </a:p>
      </dsp:txBody>
      <dsp:txXfrm rot="10800000">
        <a:off x="2423070" y="2969202"/>
        <a:ext cx="7917225" cy="761821"/>
      </dsp:txXfrm>
    </dsp:sp>
    <dsp:sp modelId="{CFE753D9-A769-4DD6-8E93-1DBAB8BDAB1C}">
      <dsp:nvSpPr>
        <dsp:cNvPr id="0" name=""/>
        <dsp:cNvSpPr/>
      </dsp:nvSpPr>
      <dsp:spPr>
        <a:xfrm>
          <a:off x="1851704" y="2969202"/>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83161-7DF7-4484-A96B-4B67B0789BCE}">
      <dsp:nvSpPr>
        <dsp:cNvPr id="0" name=""/>
        <dsp:cNvSpPr/>
      </dsp:nvSpPr>
      <dsp:spPr>
        <a:xfrm rot="10800000">
          <a:off x="2232615" y="3958433"/>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détermine le partage de responsabilité et d’autorité entre les différentes parties prenantes du projet ainsi que le rôle de chacun. Ces éléments sont tenus à jour, </a:t>
          </a:r>
          <a:r>
            <a:rPr lang="fr-FR" sz="1500" b="0" i="0" u="sng" kern="1200" dirty="0"/>
            <a:t>documentés</a:t>
          </a:r>
          <a:r>
            <a:rPr lang="fr-FR" sz="1500" b="0" i="0" u="none" kern="1200" dirty="0"/>
            <a:t> et communiqués. </a:t>
          </a:r>
          <a:endParaRPr lang="fr-FR" sz="1500" kern="1200" dirty="0"/>
        </a:p>
      </dsp:txBody>
      <dsp:txXfrm rot="10800000">
        <a:off x="2423070" y="3958433"/>
        <a:ext cx="7917225" cy="761821"/>
      </dsp:txXfrm>
    </dsp:sp>
    <dsp:sp modelId="{832E12BD-4220-4E87-9C21-BC279CA99C35}">
      <dsp:nvSpPr>
        <dsp:cNvPr id="0" name=""/>
        <dsp:cNvSpPr/>
      </dsp:nvSpPr>
      <dsp:spPr>
        <a:xfrm>
          <a:off x="1851704" y="3958433"/>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9EE4-FC02-42D9-AE1F-710CB4AA3DBE}">
      <dsp:nvSpPr>
        <dsp:cNvPr id="0" name=""/>
        <dsp:cNvSpPr/>
      </dsp:nvSpPr>
      <dsp:spPr>
        <a:xfrm rot="10800000">
          <a:off x="2232615" y="4947664"/>
          <a:ext cx="8107680" cy="761821"/>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942" tIns="57150" rIns="106680" bIns="57150" numCol="1" spcCol="1270" anchor="ctr" anchorCtr="0">
          <a:noAutofit/>
        </a:bodyPr>
        <a:lstStyle/>
        <a:p>
          <a:pPr marL="0" lvl="0" indent="0" algn="just" defTabSz="666750">
            <a:lnSpc>
              <a:spcPct val="90000"/>
            </a:lnSpc>
            <a:spcBef>
              <a:spcPct val="0"/>
            </a:spcBef>
            <a:spcAft>
              <a:spcPct val="35000"/>
            </a:spcAft>
            <a:buNone/>
          </a:pPr>
          <a:r>
            <a:rPr lang="fr-FR" sz="1500" b="0" i="0" u="none" kern="1200" dirty="0"/>
            <a:t>L’organisation prend en compte et revoit régulièrement l’ensemble des exigences spécifiques et complémentaires des parties prenantes (règlementaires, normatives…).</a:t>
          </a:r>
          <a:endParaRPr lang="fr-FR" sz="1500" kern="1200" dirty="0"/>
        </a:p>
      </dsp:txBody>
      <dsp:txXfrm rot="10800000">
        <a:off x="2423070" y="4947664"/>
        <a:ext cx="7917225" cy="761821"/>
      </dsp:txXfrm>
    </dsp:sp>
    <dsp:sp modelId="{D53DEEFC-757E-4E86-9A8B-5EAF2F74F08C}">
      <dsp:nvSpPr>
        <dsp:cNvPr id="0" name=""/>
        <dsp:cNvSpPr/>
      </dsp:nvSpPr>
      <dsp:spPr>
        <a:xfrm>
          <a:off x="1851704" y="4947664"/>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51575-248F-4DCA-A81A-225B90054610}">
      <dsp:nvSpPr>
        <dsp:cNvPr id="0" name=""/>
        <dsp:cNvSpPr/>
      </dsp:nvSpPr>
      <dsp:spPr>
        <a:xfrm rot="10800000">
          <a:off x="2398810" y="391"/>
          <a:ext cx="8107680" cy="1426603"/>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092" tIns="60960" rIns="113792" bIns="60960" numCol="1" spcCol="1270" anchor="ctr" anchorCtr="0">
          <a:noAutofit/>
        </a:bodyPr>
        <a:lstStyle/>
        <a:p>
          <a:pPr marL="0" lvl="0" indent="0" algn="just" defTabSz="711200">
            <a:lnSpc>
              <a:spcPct val="90000"/>
            </a:lnSpc>
            <a:spcBef>
              <a:spcPct val="0"/>
            </a:spcBef>
            <a:spcAft>
              <a:spcPct val="35000"/>
            </a:spcAft>
            <a:buNone/>
          </a:pPr>
          <a:r>
            <a:rPr lang="fr-FR" sz="1600" b="0" i="0" u="none" kern="1200" dirty="0"/>
            <a:t>L’organisation définit les informations dont elle a besoin pour tirer des enseignements des projets et établit un système permettant d’identifier, de recueillir, de stocker, de mettre à jour et de récupérer des informations issues de projets antérieurs.</a:t>
          </a:r>
          <a:endParaRPr lang="fr-FR" sz="1600" kern="1200" dirty="0"/>
        </a:p>
      </dsp:txBody>
      <dsp:txXfrm rot="10800000">
        <a:off x="2755461" y="391"/>
        <a:ext cx="7751029" cy="1426603"/>
      </dsp:txXfrm>
    </dsp:sp>
    <dsp:sp modelId="{386D8D11-9331-411A-B41F-1883D707B6A6}">
      <dsp:nvSpPr>
        <dsp:cNvPr id="0" name=""/>
        <dsp:cNvSpPr/>
      </dsp:nvSpPr>
      <dsp:spPr>
        <a:xfrm>
          <a:off x="1685509" y="391"/>
          <a:ext cx="1426603" cy="1426603"/>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82313-26DE-4510-A453-E9F53628713C}">
      <dsp:nvSpPr>
        <dsp:cNvPr id="0" name=""/>
        <dsp:cNvSpPr/>
      </dsp:nvSpPr>
      <dsp:spPr>
        <a:xfrm rot="10800000">
          <a:off x="2398810" y="1783645"/>
          <a:ext cx="8107680" cy="1426603"/>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092" tIns="60960" rIns="113792" bIns="60960" numCol="1" spcCol="1270" anchor="ctr" anchorCtr="0">
          <a:noAutofit/>
        </a:bodyPr>
        <a:lstStyle/>
        <a:p>
          <a:pPr marL="0" lvl="0" indent="0" algn="just" defTabSz="711200">
            <a:lnSpc>
              <a:spcPct val="90000"/>
            </a:lnSpc>
            <a:spcBef>
              <a:spcPct val="0"/>
            </a:spcBef>
            <a:spcAft>
              <a:spcPct val="35000"/>
            </a:spcAft>
            <a:buNone/>
          </a:pPr>
          <a:r>
            <a:rPr lang="fr-FR" sz="1600" b="0" i="0" u="none" kern="1200" dirty="0"/>
            <a:t>L’organisation identifie, parmi les projets déjà réalisés, ceux qui se rapprochent le plus du projet à lancer et exploite au mieux l’expérience acquise.</a:t>
          </a:r>
          <a:endParaRPr lang="fr-FR" sz="1600" kern="1200" dirty="0"/>
        </a:p>
      </dsp:txBody>
      <dsp:txXfrm rot="10800000">
        <a:off x="2755461" y="1783645"/>
        <a:ext cx="7751029" cy="1426603"/>
      </dsp:txXfrm>
    </dsp:sp>
    <dsp:sp modelId="{81B87F59-DB46-4BFF-B9AE-857AA8787C61}">
      <dsp:nvSpPr>
        <dsp:cNvPr id="0" name=""/>
        <dsp:cNvSpPr/>
      </dsp:nvSpPr>
      <dsp:spPr>
        <a:xfrm>
          <a:off x="1685509" y="1783645"/>
          <a:ext cx="1426603" cy="1426603"/>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8EAA03D-F12C-4862-8BA4-A1808C37A5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COLIN, FARGES, GAINE | Management de projet selon la norme ISO 10006:2017 | https://travaux.master.utc.fr | Automne 2019 UTC</a:t>
            </a:r>
          </a:p>
        </p:txBody>
      </p:sp>
      <p:sp>
        <p:nvSpPr>
          <p:cNvPr id="3" name="Espace réservé de la date 2">
            <a:extLst>
              <a:ext uri="{FF2B5EF4-FFF2-40B4-BE49-F238E27FC236}">
                <a16:creationId xmlns:a16="http://schemas.microsoft.com/office/drawing/2014/main" id="{A2B4E710-6E99-45F0-83F0-57634FE8F9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D5A14-37CA-41E0-BDA2-0E3B8F028D88}" type="datetimeFigureOut">
              <a:rPr lang="fr-FR" smtClean="0"/>
              <a:t>28/01/2020</a:t>
            </a:fld>
            <a:endParaRPr lang="fr-FR"/>
          </a:p>
        </p:txBody>
      </p:sp>
      <p:sp>
        <p:nvSpPr>
          <p:cNvPr id="4" name="Espace réservé du pied de page 3">
            <a:extLst>
              <a:ext uri="{FF2B5EF4-FFF2-40B4-BE49-F238E27FC236}">
                <a16:creationId xmlns:a16="http://schemas.microsoft.com/office/drawing/2014/main" id="{FEBBDD1C-C0FA-4BC4-A401-A3D6294AB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46C92F2-59E5-4353-8C75-9AE1136C4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E51B7E-199E-4097-90A7-26F2A5BE6179}" type="slidenum">
              <a:rPr lang="fr-FR" smtClean="0"/>
              <a:t>‹N°›</a:t>
            </a:fld>
            <a:endParaRPr lang="fr-FR"/>
          </a:p>
        </p:txBody>
      </p:sp>
    </p:spTree>
    <p:extLst>
      <p:ext uri="{BB962C8B-B14F-4D97-AF65-F5344CB8AC3E}">
        <p14:creationId xmlns:p14="http://schemas.microsoft.com/office/powerpoint/2010/main" val="2533080048"/>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7T10:55:54.937"/>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COLIN, FARGES, GAINE | Management de projet selon la norme ISO 10006:2017 | https://travaux.master.utc.fr | Automne 2019 UTC</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34C1A-2BD1-4720-A1F4-EEACED5CC669}" type="datetimeFigureOut">
              <a:rPr lang="fr-FR" smtClean="0"/>
              <a:t>28/01/2020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31FE5-5326-4205-B8C7-EC542E766D03}" type="slidenum">
              <a:rPr lang="fr-FR" smtClean="0"/>
              <a:t>‹N°›</a:t>
            </a:fld>
            <a:endParaRPr lang="fr-FR"/>
          </a:p>
        </p:txBody>
      </p:sp>
    </p:spTree>
    <p:extLst>
      <p:ext uri="{BB962C8B-B14F-4D97-AF65-F5344CB8AC3E}">
        <p14:creationId xmlns:p14="http://schemas.microsoft.com/office/powerpoint/2010/main" val="27891639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Tree>
    <p:extLst>
      <p:ext uri="{BB962C8B-B14F-4D97-AF65-F5344CB8AC3E}">
        <p14:creationId xmlns:p14="http://schemas.microsoft.com/office/powerpoint/2010/main" val="174818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EDC3A-CFC5-477C-A8AD-ED4C7E5E51C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3EED74C-D2DC-43A6-B71D-F8C86E0CD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8EC57A9-0383-4B1D-8367-FEA2AA31A20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94D8FA3-1C74-43B2-A6C6-8DFD7C3DCBB7}"/>
              </a:ext>
            </a:extLst>
          </p:cNvPr>
          <p:cNvSpPr>
            <a:spLocks noGrp="1"/>
          </p:cNvSpPr>
          <p:nvPr>
            <p:ph type="ftr" sz="quarter" idx="11"/>
          </p:nvPr>
        </p:nvSpPr>
        <p:spPr/>
        <p:txBody>
          <a:bodyPr/>
          <a:lstStyle/>
          <a:p>
            <a:r>
              <a:rPr lang="fr-FR"/>
              <a:t>COLIN, FARGES, GAINE | Méthode SPM | https://travaux.master.utc.fr | Automne 2019 UTC</a:t>
            </a:r>
          </a:p>
        </p:txBody>
      </p:sp>
      <p:sp>
        <p:nvSpPr>
          <p:cNvPr id="6" name="Espace réservé du numéro de diapositive 5">
            <a:extLst>
              <a:ext uri="{FF2B5EF4-FFF2-40B4-BE49-F238E27FC236}">
                <a16:creationId xmlns:a16="http://schemas.microsoft.com/office/drawing/2014/main" id="{28F0F8F8-4B00-49A2-B3DF-4B96A3EACAE5}"/>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385568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98EE1-3C83-4DCD-B34B-F7303A4C106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4BAB7C5-A721-4F03-95FF-3488D2F9BB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DB316C-148B-4273-9D4D-1C1E1D8D6C2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4366346-9B9D-4FF7-979F-C8B737D4235B}"/>
              </a:ext>
            </a:extLst>
          </p:cNvPr>
          <p:cNvSpPr>
            <a:spLocks noGrp="1"/>
          </p:cNvSpPr>
          <p:nvPr>
            <p:ph type="ftr" sz="quarter" idx="11"/>
          </p:nvPr>
        </p:nvSpPr>
        <p:spPr/>
        <p:txBody>
          <a:bodyPr/>
          <a:lstStyle/>
          <a:p>
            <a:r>
              <a:rPr lang="fr-FR"/>
              <a:t>COLIN, FARGES, GAINE | Méthode SPM | https://travaux.master.utc.fr | Automne 2019 UTC</a:t>
            </a:r>
          </a:p>
        </p:txBody>
      </p:sp>
      <p:sp>
        <p:nvSpPr>
          <p:cNvPr id="6" name="Espace réservé du numéro de diapositive 5">
            <a:extLst>
              <a:ext uri="{FF2B5EF4-FFF2-40B4-BE49-F238E27FC236}">
                <a16:creationId xmlns:a16="http://schemas.microsoft.com/office/drawing/2014/main" id="{3743AABA-DDFC-428B-B4CD-B035DF651C18}"/>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67921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89D4F7-9B84-492C-AD5F-759E4FA10B4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6C9716C-E1B7-4DDB-A8C4-1E0E035605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0EC9CE-BDE4-4DC4-97B6-1E5CF3DDACC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4BCC589-3F7D-4AB4-BB50-4504978C964B}"/>
              </a:ext>
            </a:extLst>
          </p:cNvPr>
          <p:cNvSpPr>
            <a:spLocks noGrp="1"/>
          </p:cNvSpPr>
          <p:nvPr>
            <p:ph type="ftr" sz="quarter" idx="11"/>
          </p:nvPr>
        </p:nvSpPr>
        <p:spPr/>
        <p:txBody>
          <a:bodyPr/>
          <a:lstStyle/>
          <a:p>
            <a:r>
              <a:rPr lang="fr-FR"/>
              <a:t>COLIN, FARGES, GAINE | Méthode SPM | https://travaux.master.utc.fr | Automne 2019 UTC</a:t>
            </a:r>
          </a:p>
        </p:txBody>
      </p:sp>
      <p:sp>
        <p:nvSpPr>
          <p:cNvPr id="6" name="Espace réservé du numéro de diapositive 5">
            <a:extLst>
              <a:ext uri="{FF2B5EF4-FFF2-40B4-BE49-F238E27FC236}">
                <a16:creationId xmlns:a16="http://schemas.microsoft.com/office/drawing/2014/main" id="{49797C2D-8329-4FF6-A401-7C869D413D92}"/>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120347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image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bg2"/>
                </a:solidFill>
              </a:defRPr>
            </a:lvl1pPr>
          </a:lstStyle>
          <a:p>
            <a:pPr rtl="0"/>
            <a:r>
              <a:rPr lang="fr-FR" noProof="0"/>
              <a:t>Cliquez sur l'icône pour ajouter une image</a:t>
            </a:r>
            <a:endParaRPr lang="fr-FR" noProof="0" dirty="0"/>
          </a:p>
        </p:txBody>
      </p: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fr-FR" noProof="0" dirty="0"/>
              <a:t>Cliquez pour modifier le style du titre du masque</a:t>
            </a:r>
          </a:p>
        </p:txBody>
      </p:sp>
      <p:sp>
        <p:nvSpPr>
          <p:cNvPr id="3" name="Sous-titre 2" title="Sous-titr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CLIQUEZ POUR MODIFIER POUR LE STYLE DE SOUS-TITRE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92545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Triangle droit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Parallélogramme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18" name="Connecteur droit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re 1" title="Titr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fr-FR" noProof="0" dirty="0"/>
              <a:t>Cliquez pour modifier le style du titre du masque</a:t>
            </a:r>
          </a:p>
        </p:txBody>
      </p:sp>
      <p:sp>
        <p:nvSpPr>
          <p:cNvPr id="101" name="Espace réservé du texte 2" title="Sous-titr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MODIFIEZ LES STYLES DU TEXTE DU MASQUE</a:t>
            </a:r>
          </a:p>
        </p:txBody>
      </p:sp>
      <p:cxnSp>
        <p:nvCxnSpPr>
          <p:cNvPr id="21" name="Connecteur droit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élogramme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dirty="0"/>
          </a:p>
        </p:txBody>
      </p:sp>
      <p:cxnSp>
        <p:nvCxnSpPr>
          <p:cNvPr id="26" name="Connecteur droit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image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bg2"/>
                </a:solidFill>
              </a:defRPr>
            </a:lvl1pPr>
          </a:lstStyle>
          <a:p>
            <a:pPr rtl="0"/>
            <a:r>
              <a:rPr lang="fr-FR" noProof="0"/>
              <a:t>Cliquez sur l'icône pour ajouter une image</a:t>
            </a:r>
            <a:endParaRPr lang="fr-FR" noProof="0" dirty="0"/>
          </a:p>
        </p:txBody>
      </p:sp>
      <p:cxnSp>
        <p:nvCxnSpPr>
          <p:cNvPr id="16" name="Connecteur droit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élogramme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99200498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du texte 01">
    <p:spTree>
      <p:nvGrpSpPr>
        <p:cNvPr id="1" name=""/>
        <p:cNvGrpSpPr/>
        <p:nvPr/>
      </p:nvGrpSpPr>
      <p:grpSpPr>
        <a:xfrm>
          <a:off x="0" y="0"/>
          <a:ext cx="0" cy="0"/>
          <a:chOff x="0" y="0"/>
          <a:chExt cx="0" cy="0"/>
        </a:xfrm>
      </p:grpSpPr>
      <p:sp>
        <p:nvSpPr>
          <p:cNvPr id="3" name="Espace réservé du contenu 2" title="Puce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4" name="Triangle rect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Parallélogramme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dirty="0"/>
          </a:p>
        </p:txBody>
      </p:sp>
      <p:cxnSp>
        <p:nvCxnSpPr>
          <p:cNvPr id="34" name="Connecteur droit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Espace réservé du texte 4" title="Sous-titr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rtlCol="0"/>
          <a:lstStyle>
            <a:lvl1pPr marL="0" indent="0">
              <a:buNone/>
              <a:defRPr sz="2000" spc="300">
                <a:solidFill>
                  <a:schemeClr val="bg2">
                    <a:lumMod val="50000"/>
                  </a:schemeClr>
                </a:solidFill>
              </a:defRPr>
            </a:lvl1pPr>
            <a:lvl2pPr marL="457200" indent="0">
              <a:buNone/>
              <a:defRPr/>
            </a:lvl2pPr>
          </a:lstStyle>
          <a:p>
            <a:pPr lvl="0" rtl="0"/>
            <a:r>
              <a:rPr lang="fr-FR" noProof="0" dirty="0"/>
              <a:t>CLIQUEZ POUR LE STYLE DE SOUS-TITRE</a:t>
            </a:r>
          </a:p>
        </p:txBody>
      </p:sp>
      <p:sp>
        <p:nvSpPr>
          <p:cNvPr id="2" name="Titre 1" title="Titr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rtlCol="0" anchor="b">
            <a:normAutofit/>
          </a:bodyPr>
          <a:lstStyle>
            <a:lvl1pPr>
              <a:defRPr sz="4400" b="1">
                <a:solidFill>
                  <a:schemeClr val="accent1"/>
                </a:solidFill>
              </a:defRPr>
            </a:lvl1pPr>
          </a:lstStyle>
          <a:p>
            <a:pPr rtl="0"/>
            <a:r>
              <a:rPr lang="fr-FR" noProof="0" dirty="0"/>
              <a:t>Cliquez pour modifier </a:t>
            </a:r>
            <a:br>
              <a:rPr lang="fr-FR" noProof="0" dirty="0"/>
            </a:br>
            <a:r>
              <a:rPr lang="fr-FR" noProof="0" dirty="0"/>
              <a:t>Style du titre du masque </a:t>
            </a:r>
          </a:p>
        </p:txBody>
      </p:sp>
      <p:sp>
        <p:nvSpPr>
          <p:cNvPr id="15" name="Espace réservé d’image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bg1"/>
                </a:solidFill>
              </a:defRPr>
            </a:lvl1pPr>
          </a:lstStyle>
          <a:p>
            <a:pPr rtl="0"/>
            <a:r>
              <a:rPr lang="fr-FR" noProof="0"/>
              <a:t>Cliquez sur l'icône pour ajouter une image</a:t>
            </a:r>
            <a:endParaRPr lang="fr-FR" noProof="0" dirty="0"/>
          </a:p>
        </p:txBody>
      </p:sp>
      <p:sp>
        <p:nvSpPr>
          <p:cNvPr id="4" name="Espace réservé du pied de page 3">
            <a:extLst>
              <a:ext uri="{FF2B5EF4-FFF2-40B4-BE49-F238E27FC236}">
                <a16:creationId xmlns:a16="http://schemas.microsoft.com/office/drawing/2014/main" id="{5ADB14A5-A767-774C-85B8-68EF914689F6}"/>
              </a:ext>
            </a:extLst>
          </p:cNvPr>
          <p:cNvSpPr>
            <a:spLocks noGrp="1"/>
          </p:cNvSpPr>
          <p:nvPr>
            <p:ph type="ftr" sz="quarter" idx="14"/>
          </p:nvPr>
        </p:nvSpPr>
        <p:spPr/>
        <p:txBody>
          <a:bodyPr rtlCol="0"/>
          <a:lstStyle/>
          <a:p>
            <a:pPr rtl="0"/>
            <a:r>
              <a:rPr lang="fr-FR" noProof="0"/>
              <a:t>COLIN, FARGES, GAINE | Méthode SPM | https://travaux.master.utc.fr | Automne 2019 UTC</a:t>
            </a:r>
            <a:endParaRPr lang="fr-FR" noProof="0" dirty="0"/>
          </a:p>
        </p:txBody>
      </p:sp>
      <p:sp>
        <p:nvSpPr>
          <p:cNvPr id="6" name="Espace réservé du numéro de diapositive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p>
            <a:pPr rtl="0"/>
            <a:fld id="{8699F50C-BE38-4BD0-BA84-9B090E1F2B9B}" type="slidenum">
              <a:rPr lang="fr-FR" noProof="0" smtClean="0"/>
              <a:t>‹N°›</a:t>
            </a:fld>
            <a:endParaRPr lang="fr-FR" noProof="0" dirty="0"/>
          </a:p>
        </p:txBody>
      </p:sp>
    </p:spTree>
    <p:extLst>
      <p:ext uri="{BB962C8B-B14F-4D97-AF65-F5344CB8AC3E}">
        <p14:creationId xmlns:p14="http://schemas.microsoft.com/office/powerpoint/2010/main" val="308699892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du texte 02">
    <p:spTree>
      <p:nvGrpSpPr>
        <p:cNvPr id="1" name=""/>
        <p:cNvGrpSpPr/>
        <p:nvPr/>
      </p:nvGrpSpPr>
      <p:grpSpPr>
        <a:xfrm>
          <a:off x="0" y="0"/>
          <a:ext cx="0" cy="0"/>
          <a:chOff x="0" y="0"/>
          <a:chExt cx="0" cy="0"/>
        </a:xfrm>
      </p:grpSpPr>
      <p:sp>
        <p:nvSpPr>
          <p:cNvPr id="35" name="Triangle rect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Espace réservé d’image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rtlCol="0" anchor="ctr">
            <a:noAutofit/>
          </a:bodyPr>
          <a:lstStyle>
            <a:lvl1pPr marL="0" indent="0" algn="r">
              <a:buNone/>
              <a:defRPr>
                <a:solidFill>
                  <a:schemeClr val="tx1"/>
                </a:solidFill>
              </a:defRPr>
            </a:lvl1pPr>
          </a:lstStyle>
          <a:p>
            <a:pPr rtl="0"/>
            <a:r>
              <a:rPr lang="fr-FR" noProof="0"/>
              <a:t>Cliquez sur l'icône pour ajouter une image</a:t>
            </a:r>
            <a:endParaRPr lang="fr-FR" noProof="0" dirty="0"/>
          </a:p>
        </p:txBody>
      </p:sp>
      <p:sp>
        <p:nvSpPr>
          <p:cNvPr id="3" name="Espace réservé du contenu 2" title="Puce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5" name="Parallélogramme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dirty="0"/>
          </a:p>
        </p:txBody>
      </p:sp>
      <p:cxnSp>
        <p:nvCxnSpPr>
          <p:cNvPr id="34" name="Connecteur droit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texte 4" title="Sous-titr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rtlCol="0"/>
          <a:lstStyle>
            <a:lvl1pPr marL="0" indent="0">
              <a:buNone/>
              <a:defRPr sz="2000" spc="300">
                <a:solidFill>
                  <a:schemeClr val="bg2">
                    <a:lumMod val="50000"/>
                  </a:schemeClr>
                </a:solidFill>
              </a:defRPr>
            </a:lvl1pPr>
            <a:lvl2pPr marL="457200" indent="0">
              <a:buNone/>
              <a:defRPr/>
            </a:lvl2pPr>
          </a:lstStyle>
          <a:p>
            <a:pPr lvl="0" rtl="0"/>
            <a:r>
              <a:rPr lang="fr-FR" noProof="0" dirty="0"/>
              <a:t>CLIQUEZ POUR LE STYLE DE SOUS-TITRE</a:t>
            </a:r>
          </a:p>
        </p:txBody>
      </p:sp>
      <p:sp>
        <p:nvSpPr>
          <p:cNvPr id="19" name="Titre 1" title="Titr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rtlCol="0" anchor="b">
            <a:normAutofit/>
          </a:bodyPr>
          <a:lstStyle>
            <a:lvl1pPr>
              <a:defRPr sz="4400" b="1">
                <a:solidFill>
                  <a:schemeClr val="accent1"/>
                </a:solidFill>
              </a:defRPr>
            </a:lvl1pPr>
          </a:lstStyle>
          <a:p>
            <a:pPr rtl="0"/>
            <a:r>
              <a:rPr lang="fr-FR" noProof="0" dirty="0"/>
              <a:t>Cliquez pour modifier </a:t>
            </a:r>
            <a:br>
              <a:rPr lang="fr-FR" noProof="0" dirty="0"/>
            </a:br>
            <a:r>
              <a:rPr lang="fr-FR" noProof="0" dirty="0"/>
              <a:t>Style du titre du masque </a:t>
            </a:r>
          </a:p>
        </p:txBody>
      </p:sp>
      <p:sp>
        <p:nvSpPr>
          <p:cNvPr id="2" name="Espace réservé du pied de page 1">
            <a:extLst>
              <a:ext uri="{FF2B5EF4-FFF2-40B4-BE49-F238E27FC236}">
                <a16:creationId xmlns:a16="http://schemas.microsoft.com/office/drawing/2014/main" id="{6E55A0B9-F639-8643-9C4D-B93B8EE21A79}"/>
              </a:ext>
            </a:extLst>
          </p:cNvPr>
          <p:cNvSpPr>
            <a:spLocks noGrp="1"/>
          </p:cNvSpPr>
          <p:nvPr>
            <p:ph type="ftr" sz="quarter" idx="15"/>
          </p:nvPr>
        </p:nvSpPr>
        <p:spPr/>
        <p:txBody>
          <a:bodyPr rtlCol="0"/>
          <a:lstStyle/>
          <a:p>
            <a:pPr rtl="0"/>
            <a:r>
              <a:rPr lang="fr-FR" noProof="0"/>
              <a:t>COLIN, FARGES, GAINE | Méthode SPM | https://travaux.master.utc.fr | Automne 2019 UTC</a:t>
            </a:r>
            <a:endParaRPr lang="fr-FR" noProof="0" dirty="0"/>
          </a:p>
        </p:txBody>
      </p:sp>
      <p:sp>
        <p:nvSpPr>
          <p:cNvPr id="4" name="Espace réservé du numéro de diapositive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p>
            <a:pPr rtl="0"/>
            <a:fld id="{8699F50C-BE38-4BD0-BA84-9B090E1F2B9B}" type="slidenum">
              <a:rPr lang="fr-FR" noProof="0" smtClean="0"/>
              <a:t>‹N°›</a:t>
            </a:fld>
            <a:endParaRPr lang="fr-FR" noProof="0" dirty="0"/>
          </a:p>
        </p:txBody>
      </p:sp>
    </p:spTree>
    <p:extLst>
      <p:ext uri="{BB962C8B-B14F-4D97-AF65-F5344CB8AC3E}">
        <p14:creationId xmlns:p14="http://schemas.microsoft.com/office/powerpoint/2010/main" val="340899853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avec sous-titr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Espace réservé du texte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18" name="Espace réservé du contenu 3" title="Puce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rtlCol="0">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rtl="0">
              <a:buClr>
                <a:schemeClr val="accent2"/>
              </a:buClr>
            </a:pPr>
            <a:r>
              <a:rPr lang="fr-FR" noProof="0"/>
              <a:t>Cliquez pour modifier les styles du texte du masque</a:t>
            </a:r>
          </a:p>
          <a:p>
            <a:pPr lvl="1" rtl="0">
              <a:buClr>
                <a:schemeClr val="accent2"/>
              </a:buClr>
            </a:pPr>
            <a:r>
              <a:rPr lang="fr-FR" noProof="0"/>
              <a:t>Deuxième niveau</a:t>
            </a:r>
          </a:p>
          <a:p>
            <a:pPr lvl="2" rtl="0">
              <a:buClr>
                <a:schemeClr val="accent2"/>
              </a:buClr>
            </a:pPr>
            <a:r>
              <a:rPr lang="fr-FR" noProof="0"/>
              <a:t>Troisième niveau</a:t>
            </a:r>
          </a:p>
          <a:p>
            <a:pPr lvl="3" rtl="0">
              <a:buClr>
                <a:schemeClr val="accent2"/>
              </a:buClr>
            </a:pPr>
            <a:r>
              <a:rPr lang="fr-FR" noProof="0"/>
              <a:t>Quatrième niveau</a:t>
            </a:r>
          </a:p>
          <a:p>
            <a:pPr lvl="4" rtl="0">
              <a:buClr>
                <a:schemeClr val="accent2"/>
              </a:buClr>
            </a:pPr>
            <a:r>
              <a:rPr lang="fr-FR" noProof="0"/>
              <a:t>Cinquième niveau</a:t>
            </a:r>
            <a:endParaRPr lang="fr-FR" noProof="0" dirty="0"/>
          </a:p>
        </p:txBody>
      </p:sp>
      <p:sp>
        <p:nvSpPr>
          <p:cNvPr id="19" name="Espace réservé du texte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0" name="Espace réservé du contenu 5" title="Puce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rtlCol="0">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rtl="0">
              <a:buClr>
                <a:schemeClr val="accent2"/>
              </a:buClr>
            </a:pPr>
            <a:r>
              <a:rPr lang="fr-FR" noProof="0"/>
              <a:t>Cliquez pour modifier les styles du texte du masque</a:t>
            </a:r>
          </a:p>
          <a:p>
            <a:pPr lvl="1" rtl="0">
              <a:buClr>
                <a:schemeClr val="accent2"/>
              </a:buClr>
            </a:pPr>
            <a:r>
              <a:rPr lang="fr-FR" noProof="0"/>
              <a:t>Deuxième niveau</a:t>
            </a:r>
          </a:p>
          <a:p>
            <a:pPr lvl="2" rtl="0">
              <a:buClr>
                <a:schemeClr val="accent2"/>
              </a:buClr>
            </a:pPr>
            <a:r>
              <a:rPr lang="fr-FR" noProof="0"/>
              <a:t>Troisième niveau</a:t>
            </a:r>
          </a:p>
          <a:p>
            <a:pPr lvl="3" rtl="0">
              <a:buClr>
                <a:schemeClr val="accent2"/>
              </a:buClr>
            </a:pPr>
            <a:r>
              <a:rPr lang="fr-FR" noProof="0"/>
              <a:t>Quatrième niveau</a:t>
            </a:r>
          </a:p>
          <a:p>
            <a:pPr lvl="4" rtl="0">
              <a:buClr>
                <a:schemeClr val="accent2"/>
              </a:buClr>
            </a:pPr>
            <a:r>
              <a:rPr lang="fr-FR" noProof="0"/>
              <a:t>Cinquième niveau</a:t>
            </a:r>
            <a:endParaRPr lang="fr-FR" noProof="0" dirty="0"/>
          </a:p>
        </p:txBody>
      </p:sp>
      <p:sp>
        <p:nvSpPr>
          <p:cNvPr id="24" name="Espace réservé du texte 4" title="Sous-titr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bg1"/>
                </a:solidFill>
              </a:defRPr>
            </a:lvl1pPr>
            <a:lvl2pPr marL="457200" indent="0">
              <a:buNone/>
              <a:defRPr/>
            </a:lvl2pPr>
          </a:lstStyle>
          <a:p>
            <a:pPr lvl="0" rtl="0"/>
            <a:r>
              <a:rPr lang="fr-FR" noProof="0" dirty="0"/>
              <a:t>CLIQUEZ POUR LE STYLE DE SOUS-TITRE</a:t>
            </a:r>
          </a:p>
        </p:txBody>
      </p: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defRPr>
            </a:lvl1pPr>
          </a:lstStyle>
          <a:p>
            <a:pPr rtl="0"/>
            <a:r>
              <a:rPr lang="fr-FR" noProof="0" dirty="0"/>
              <a:t>Cliquez pour modifier le style du titre du masque </a:t>
            </a:r>
          </a:p>
        </p:txBody>
      </p:sp>
    </p:spTree>
    <p:extLst>
      <p:ext uri="{BB962C8B-B14F-4D97-AF65-F5344CB8AC3E}">
        <p14:creationId xmlns:p14="http://schemas.microsoft.com/office/powerpoint/2010/main" val="2424062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raphiq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Espace réservé du texte 4" title="Sous-titr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bg1"/>
                </a:solidFill>
              </a:defRPr>
            </a:lvl1pPr>
            <a:lvl2pPr marL="457200" indent="0">
              <a:buNone/>
              <a:defRPr/>
            </a:lvl2pPr>
          </a:lstStyle>
          <a:p>
            <a:pPr lvl="0" rtl="0"/>
            <a:r>
              <a:rPr lang="fr-FR" noProof="0" dirty="0"/>
              <a:t>CLIQUEZ POUR LE STYLE DE SOUS-TITRE</a:t>
            </a:r>
          </a:p>
        </p:txBody>
      </p:sp>
      <p:sp>
        <p:nvSpPr>
          <p:cNvPr id="2" name="Espace réservé du pied de page 1">
            <a:extLst>
              <a:ext uri="{FF2B5EF4-FFF2-40B4-BE49-F238E27FC236}">
                <a16:creationId xmlns:a16="http://schemas.microsoft.com/office/drawing/2014/main" id="{D6990C03-1647-2044-B335-6F5F19E4E5FC}"/>
              </a:ext>
            </a:extLst>
          </p:cNvPr>
          <p:cNvSpPr>
            <a:spLocks noGrp="1"/>
          </p:cNvSpPr>
          <p:nvPr>
            <p:ph type="ftr" sz="quarter" idx="17"/>
          </p:nvPr>
        </p:nvSpPr>
        <p:spPr/>
        <p:txBody>
          <a:bodyPr rtlCol="0"/>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17" name="Titre 1" title="Titr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defRPr>
            </a:lvl1pPr>
          </a:lstStyle>
          <a:p>
            <a:pPr rtl="0"/>
            <a:r>
              <a:rPr lang="fr-FR" noProof="0" dirty="0"/>
              <a:t>Cliquez pour modifier le style du titre du masque </a:t>
            </a:r>
          </a:p>
        </p:txBody>
      </p:sp>
      <p:sp>
        <p:nvSpPr>
          <p:cNvPr id="5" name="Espace réservé du texte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fr-FR" noProof="0" dirty="0"/>
              <a:t>Ajoutez votre texte ici.</a:t>
            </a:r>
          </a:p>
        </p:txBody>
      </p:sp>
      <p:sp>
        <p:nvSpPr>
          <p:cNvPr id="20" name="Espace réservé au graphique 2" title="Graphique">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bg1"/>
                </a:solidFill>
                <a:latin typeface="+mn-lt"/>
                <a:cs typeface="CiscoSans ExtraLight"/>
              </a:defRPr>
            </a:lvl1pPr>
          </a:lstStyle>
          <a:p>
            <a:pPr lvl="0" rtl="0"/>
            <a:r>
              <a:rPr lang="fr-FR" noProof="0"/>
              <a:t>Cliquez sur l'icône pour ajouter un graphique</a:t>
            </a:r>
            <a:endParaRPr lang="fr-FR" noProof="0" dirty="0"/>
          </a:p>
        </p:txBody>
      </p:sp>
    </p:spTree>
    <p:extLst>
      <p:ext uri="{BB962C8B-B14F-4D97-AF65-F5344CB8AC3E}">
        <p14:creationId xmlns:p14="http://schemas.microsoft.com/office/powerpoint/2010/main" val="43934501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Espace réservé du texte 4" title="Sous-titr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bg1"/>
                </a:solidFill>
              </a:defRPr>
            </a:lvl1pPr>
            <a:lvl2pPr marL="457200" indent="0">
              <a:buNone/>
              <a:defRPr/>
            </a:lvl2pPr>
          </a:lstStyle>
          <a:p>
            <a:pPr lvl="0" rtl="0"/>
            <a:r>
              <a:rPr lang="fr-FR" noProof="0" dirty="0"/>
              <a:t>CLIQUEZ POUR LE STYLE DE SOUS-TITRE</a:t>
            </a:r>
          </a:p>
        </p:txBody>
      </p:sp>
      <p:sp>
        <p:nvSpPr>
          <p:cNvPr id="2" name="Espace réservé du pied de page 1">
            <a:extLst>
              <a:ext uri="{FF2B5EF4-FFF2-40B4-BE49-F238E27FC236}">
                <a16:creationId xmlns:a16="http://schemas.microsoft.com/office/drawing/2014/main" id="{5750A33E-CEFE-4D43-9554-513B01B1D3D9}"/>
              </a:ext>
            </a:extLst>
          </p:cNvPr>
          <p:cNvSpPr>
            <a:spLocks noGrp="1"/>
          </p:cNvSpPr>
          <p:nvPr>
            <p:ph type="ftr" sz="quarter" idx="17"/>
          </p:nvPr>
        </p:nvSpPr>
        <p:spPr/>
        <p:txBody>
          <a:bodyPr rtlCol="0"/>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17" name="Titre 1" title="Titr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defRPr>
            </a:lvl1pPr>
          </a:lstStyle>
          <a:p>
            <a:pPr rtl="0"/>
            <a:r>
              <a:rPr lang="fr-FR" noProof="0" dirty="0"/>
              <a:t>Cliquez pour modifier le style du titre du masque </a:t>
            </a:r>
          </a:p>
        </p:txBody>
      </p:sp>
      <p:sp>
        <p:nvSpPr>
          <p:cNvPr id="15" name="Espace réservé au tableau 11" title="Tableau">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bg1"/>
                </a:solidFill>
                <a:latin typeface="+mn-lt"/>
              </a:defRPr>
            </a:lvl1pPr>
          </a:lstStyle>
          <a:p>
            <a:pPr lvl="0" rtl="0"/>
            <a:r>
              <a:rPr lang="fr-FR" noProof="0" dirty="0"/>
              <a:t>Cliquez sur l'icône pour ajouter un tableau</a:t>
            </a:r>
          </a:p>
        </p:txBody>
      </p:sp>
    </p:spTree>
    <p:extLst>
      <p:ext uri="{BB962C8B-B14F-4D97-AF65-F5344CB8AC3E}">
        <p14:creationId xmlns:p14="http://schemas.microsoft.com/office/powerpoint/2010/main" val="119682372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Triangle rect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image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fr-FR" noProof="0" dirty="0"/>
              <a:t>Insérez ou glissez et placez l’image ici</a:t>
            </a:r>
          </a:p>
        </p:txBody>
      </p:sp>
      <p:cxnSp>
        <p:nvCxnSpPr>
          <p:cNvPr id="6" name="Connecteur droit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re 1" title="Titr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defRPr>
            </a:lvl1pPr>
          </a:lstStyle>
          <a:p>
            <a:pPr rtl="0"/>
            <a:r>
              <a:rPr lang="fr-FR" noProof="0" dirty="0"/>
              <a:t>Ajoutez la légende ici</a:t>
            </a:r>
          </a:p>
        </p:txBody>
      </p:sp>
    </p:spTree>
    <p:extLst>
      <p:ext uri="{BB962C8B-B14F-4D97-AF65-F5344CB8AC3E}">
        <p14:creationId xmlns:p14="http://schemas.microsoft.com/office/powerpoint/2010/main" val="2428066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94F82-1B44-4B78-B870-A492B37BC1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044B7A-B934-4C0B-8E8D-6F551B776C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262099-930E-4B7C-85FF-B659F13DD61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918DCAA-34F3-45A2-8BDB-858A72998A9E}"/>
              </a:ext>
            </a:extLst>
          </p:cNvPr>
          <p:cNvSpPr>
            <a:spLocks noGrp="1"/>
          </p:cNvSpPr>
          <p:nvPr>
            <p:ph type="ftr" sz="quarter" idx="11"/>
          </p:nvPr>
        </p:nvSpPr>
        <p:spPr/>
        <p:txBody>
          <a:bodyPr/>
          <a:lstStyle/>
          <a:p>
            <a:r>
              <a:rPr lang="fr-FR"/>
              <a:t>COLIN, FARGES, GAINE | Méthode SPM | https://travaux.master.utc.fr | Automne 2019 UTC</a:t>
            </a:r>
          </a:p>
        </p:txBody>
      </p:sp>
      <p:sp>
        <p:nvSpPr>
          <p:cNvPr id="6" name="Espace réservé du numéro de diapositive 5">
            <a:extLst>
              <a:ext uri="{FF2B5EF4-FFF2-40B4-BE49-F238E27FC236}">
                <a16:creationId xmlns:a16="http://schemas.microsoft.com/office/drawing/2014/main" id="{31329B3D-46DF-4F97-95FD-78D262CA89E5}"/>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3274191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Espace réservé du texte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fr-FR" noProof="0" dirty="0"/>
              <a:t>Nom</a:t>
            </a:r>
          </a:p>
        </p:txBody>
      </p:sp>
      <p:sp>
        <p:nvSpPr>
          <p:cNvPr id="10" name="Espace réservé du texte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fr-FR" noProof="0" dirty="0"/>
              <a:t>Numéro de téléphone</a:t>
            </a:r>
          </a:p>
        </p:txBody>
      </p:sp>
      <p:sp>
        <p:nvSpPr>
          <p:cNvPr id="11" name="Espace réservé du texte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n-lt"/>
                <a:cs typeface="Calibri Light" panose="020F0302020204030204" pitchFamily="34" charset="0"/>
              </a:defRPr>
            </a:lvl1pPr>
          </a:lstStyle>
          <a:p>
            <a:pPr rtl="0"/>
            <a:r>
              <a:rPr lang="fr-FR" noProof="0" dirty="0"/>
              <a:t>E-mail </a:t>
            </a:r>
          </a:p>
        </p:txBody>
      </p:sp>
      <p:sp>
        <p:nvSpPr>
          <p:cNvPr id="13" name="Espace réservé du texte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fr-FR" noProof="0" dirty="0"/>
              <a:t>Site web de l’entreprise</a:t>
            </a:r>
          </a:p>
        </p:txBody>
      </p:sp>
      <p:sp>
        <p:nvSpPr>
          <p:cNvPr id="14" name="Form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noProof="0" dirty="0"/>
          </a:p>
        </p:txBody>
      </p:sp>
      <p:sp>
        <p:nvSpPr>
          <p:cNvPr id="15" name="Form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noProof="0" dirty="0"/>
          </a:p>
        </p:txBody>
      </p:sp>
      <p:sp>
        <p:nvSpPr>
          <p:cNvPr id="19" name="Form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noProof="0" dirty="0"/>
          </a:p>
        </p:txBody>
      </p:sp>
      <p:sp>
        <p:nvSpPr>
          <p:cNvPr id="20" name="Form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fr-FR" noProof="0" dirty="0"/>
          </a:p>
        </p:txBody>
      </p:sp>
      <p:sp>
        <p:nvSpPr>
          <p:cNvPr id="21" name="Triangle droit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2" name="Connecteur droit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Espace réservé d’image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oAutofit/>
          </a:bodyPr>
          <a:lstStyle>
            <a:lvl1pPr marL="0" indent="0">
              <a:buNone/>
              <a:defRPr>
                <a:solidFill>
                  <a:schemeClr val="bg1"/>
                </a:solidFill>
              </a:defRPr>
            </a:lvl1pPr>
          </a:lstStyle>
          <a:p>
            <a:pPr rtl="0"/>
            <a:r>
              <a:rPr lang="fr-FR" noProof="0"/>
              <a:t>Cliquez sur l'icône pour ajouter une image</a:t>
            </a:r>
            <a:endParaRPr lang="fr-FR" noProof="0" dirty="0"/>
          </a:p>
        </p:txBody>
      </p: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a:solidFill>
                  <a:schemeClr val="accent1"/>
                </a:solidFill>
              </a:defRPr>
            </a:lvl1pPr>
          </a:lstStyle>
          <a:p>
            <a:pPr rtl="0"/>
            <a:r>
              <a:rPr lang="fr-FR" noProof="0" dirty="0"/>
              <a:t>Cliquez pour modifier le style du titre du masque</a:t>
            </a:r>
          </a:p>
        </p:txBody>
      </p:sp>
    </p:spTree>
    <p:extLst>
      <p:ext uri="{BB962C8B-B14F-4D97-AF65-F5344CB8AC3E}">
        <p14:creationId xmlns:p14="http://schemas.microsoft.com/office/powerpoint/2010/main" val="18813481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fr-FR" noProof="0" dirty="0"/>
              <a:t>Cliquez pour modifier le style du titre du masque</a:t>
            </a:r>
          </a:p>
        </p:txBody>
      </p:sp>
      <p:sp>
        <p:nvSpPr>
          <p:cNvPr id="3" name="Sous-titre 2" title="Sous-titr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CLIQUEZ POUR MODIFIER POUR LE STYLE DE SOUS-TITRE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5806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Triangle droit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Parallélogramme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18" name="Connecteur droit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re 1" title="Titr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fr-FR" noProof="0" dirty="0"/>
              <a:t>Cliquez pour modifier le style du titre du masque</a:t>
            </a:r>
          </a:p>
        </p:txBody>
      </p:sp>
      <p:sp>
        <p:nvSpPr>
          <p:cNvPr id="101" name="Espace réservé du texte 2" title="Sous-titr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MODIFIEZ LES STYLES DU TEXTE DU MASQUE</a:t>
            </a:r>
          </a:p>
        </p:txBody>
      </p:sp>
      <p:cxnSp>
        <p:nvCxnSpPr>
          <p:cNvPr id="21" name="Connecteur droit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élogramme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dirty="0"/>
          </a:p>
        </p:txBody>
      </p:sp>
      <p:cxnSp>
        <p:nvCxnSpPr>
          <p:cNvPr id="26" name="Connecteur droit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élogramme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94860633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defRPr>
            </a:lvl1pPr>
          </a:lstStyle>
          <a:p>
            <a:pPr rtl="0"/>
            <a:r>
              <a:rPr lang="fr-FR" noProof="0" dirty="0"/>
              <a:t>Cliquez pour modifier le style du titre du masque </a:t>
            </a:r>
          </a:p>
        </p:txBody>
      </p:sp>
      <p:sp>
        <p:nvSpPr>
          <p:cNvPr id="29" name="Espace réservé du contenu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148237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defRPr>
            </a:lvl1pPr>
          </a:lstStyle>
          <a:p>
            <a:pPr rtl="0"/>
            <a:r>
              <a:rPr lang="fr-FR" noProof="0" dirty="0"/>
              <a:t>Cliquez pour modifier le style du titre du masque </a:t>
            </a:r>
          </a:p>
        </p:txBody>
      </p:sp>
      <p:sp>
        <p:nvSpPr>
          <p:cNvPr id="14" name="Espace réservé du contenu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Espace réservé du contenu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440498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2" name="Connecteur droit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fr-FR" noProof="0" smtClean="0"/>
              <a:t>‹N°›</a:t>
            </a:fld>
            <a:endParaRPr lang="fr-FR" noProof="0" dirty="0"/>
          </a:p>
        </p:txBody>
      </p:sp>
      <p:sp>
        <p:nvSpPr>
          <p:cNvPr id="27" name="Titre 1" title="Titr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defRPr>
            </a:lvl1pPr>
          </a:lstStyle>
          <a:p>
            <a:pPr rtl="0"/>
            <a:r>
              <a:rPr lang="fr-FR" noProof="0" dirty="0"/>
              <a:t>Cliquez pour modifier le style du titre du masque </a:t>
            </a:r>
          </a:p>
        </p:txBody>
      </p:sp>
      <p:sp>
        <p:nvSpPr>
          <p:cNvPr id="18" name="Espace réservé du texte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bg1"/>
                </a:solidFill>
              </a:defRPr>
            </a:lvl1pPr>
          </a:lstStyle>
          <a:p>
            <a:pPr marL="228600" lvl="0" indent="-228600" rtl="0"/>
            <a:r>
              <a:rPr lang="fr-FR" noProof="0"/>
              <a:t>Cliquez pour modifier les styles du texte du masque</a:t>
            </a:r>
          </a:p>
        </p:txBody>
      </p:sp>
      <p:sp>
        <p:nvSpPr>
          <p:cNvPr id="20" name="Espace réservé du texte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1" name="Espace réservé du contenu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4" name="Espace réservé du contenu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27108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fr-FR" noProof="0" dirty="0"/>
              <a:t>Cliquez pour modifier le style du 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14" name="Espace réservé du contenu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rtlCol="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25180379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Triangle rect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16" name="Connecteur droit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title="Titr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fr-FR" noProof="0" dirty="0"/>
              <a:t>Cliquez pour modifier le style du titre du masque</a:t>
            </a:r>
          </a:p>
        </p:txBody>
      </p:sp>
      <p:cxnSp>
        <p:nvCxnSpPr>
          <p:cNvPr id="9" name="Connecteur droit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12" name="Espace réservé d’image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378441610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pied de page 1">
            <a:extLst>
              <a:ext uri="{FF2B5EF4-FFF2-40B4-BE49-F238E27FC236}">
                <a16:creationId xmlns:a16="http://schemas.microsoft.com/office/drawing/2014/main" id="{578C43A6-50C6-704E-BADC-6D83BADE7316}"/>
              </a:ext>
            </a:extLst>
          </p:cNvPr>
          <p:cNvSpPr>
            <a:spLocks noGrp="1"/>
          </p:cNvSpPr>
          <p:nvPr>
            <p:ph type="ftr" sz="quarter" idx="10"/>
          </p:nvPr>
        </p:nvSpPr>
        <p:spPr/>
        <p:txBody>
          <a:bodyPr rtlCol="0"/>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p>
            <a:pPr rtl="0"/>
            <a:fld id="{8699F50C-BE38-4BD0-BA84-9B090E1F2B9B}" type="slidenum">
              <a:rPr lang="fr-FR" noProof="0" smtClean="0"/>
              <a:t>‹N°›</a:t>
            </a:fld>
            <a:endParaRPr lang="fr-FR" noProof="0" dirty="0"/>
          </a:p>
        </p:txBody>
      </p:sp>
    </p:spTree>
    <p:extLst>
      <p:ext uri="{BB962C8B-B14F-4D97-AF65-F5344CB8AC3E}">
        <p14:creationId xmlns:p14="http://schemas.microsoft.com/office/powerpoint/2010/main" val="255416950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pied de page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p>
            <a:pPr rtl="0"/>
            <a:r>
              <a:rPr lang="fr-FR" noProof="0"/>
              <a:t>COLIN, FARGES, GAINE | Méthode SPM | https://travaux.master.utc.fr | Automne 2019 UTC</a:t>
            </a:r>
            <a:endParaRPr lang="fr-FR" noProof="0" dirty="0"/>
          </a:p>
        </p:txBody>
      </p:sp>
      <p:sp>
        <p:nvSpPr>
          <p:cNvPr id="3" name="Espace réservé du numéro de diapositive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p>
            <a:pPr rtl="0"/>
            <a:fld id="{8699F50C-BE38-4BD0-BA84-9B090E1F2B9B}" type="slidenum">
              <a:rPr lang="fr-FR" noProof="0" smtClean="0"/>
              <a:t>‹N°›</a:t>
            </a:fld>
            <a:endParaRPr lang="fr-FR" noProof="0" dirty="0"/>
          </a:p>
        </p:txBody>
      </p:sp>
      <p:sp>
        <p:nvSpPr>
          <p:cNvPr id="4" name="Titr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rtlCol="0"/>
          <a:lstStyle>
            <a:lvl1pPr>
              <a:defRPr>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1283677956"/>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DAB23-6683-472E-84D3-A11A51C79B8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02BC636-DC78-4CE7-A70C-FF8E169C1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503DA7-247A-4BFD-B300-2A21C5265E7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E5534A8-9F27-4E8C-81E0-1CCDD0FDDA70}"/>
              </a:ext>
            </a:extLst>
          </p:cNvPr>
          <p:cNvSpPr>
            <a:spLocks noGrp="1"/>
          </p:cNvSpPr>
          <p:nvPr>
            <p:ph type="ftr" sz="quarter" idx="11"/>
          </p:nvPr>
        </p:nvSpPr>
        <p:spPr/>
        <p:txBody>
          <a:bodyPr/>
          <a:lstStyle/>
          <a:p>
            <a:r>
              <a:rPr lang="fr-FR"/>
              <a:t>COLIN, FARGES, GAINE | Méthode SPM | https://travaux.master.utc.fr | Automne 2019 UTC</a:t>
            </a:r>
          </a:p>
        </p:txBody>
      </p:sp>
      <p:sp>
        <p:nvSpPr>
          <p:cNvPr id="6" name="Espace réservé du numéro de diapositive 5">
            <a:extLst>
              <a:ext uri="{FF2B5EF4-FFF2-40B4-BE49-F238E27FC236}">
                <a16:creationId xmlns:a16="http://schemas.microsoft.com/office/drawing/2014/main" id="{652E8C16-FAA7-489B-9B1C-E540C601E34E}"/>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765693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B3FE-9015-40FD-A870-D81B5A86A5D9}"/>
              </a:ext>
            </a:extLst>
          </p:cNvPr>
          <p:cNvSpPr>
            <a:spLocks noGrp="1"/>
          </p:cNvSpPr>
          <p:nvPr>
            <p:ph type="title"/>
          </p:nvPr>
        </p:nvSpPr>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368764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53725-C94B-4993-B9A3-8C6FC4E73F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E1E31E-E1E5-4BAB-9381-E9F2C3A935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F37D91-9BEC-46A9-BEF5-5E19E3DA455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DD1BB42-8AB2-4363-BE40-2849AB0854AA}"/>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7F65E52-65FF-47A8-BF98-31E2C345717E}"/>
              </a:ext>
            </a:extLst>
          </p:cNvPr>
          <p:cNvSpPr>
            <a:spLocks noGrp="1"/>
          </p:cNvSpPr>
          <p:nvPr>
            <p:ph type="ftr" sz="quarter" idx="11"/>
          </p:nvPr>
        </p:nvSpPr>
        <p:spPr/>
        <p:txBody>
          <a:bodyPr/>
          <a:lstStyle/>
          <a:p>
            <a:r>
              <a:rPr lang="fr-FR"/>
              <a:t>COLIN, FARGES, GAINE | Méthode SPM | https://travaux.master.utc.fr | Automne 2019 UTC</a:t>
            </a:r>
          </a:p>
        </p:txBody>
      </p:sp>
      <p:sp>
        <p:nvSpPr>
          <p:cNvPr id="7" name="Espace réservé du numéro de diapositive 6">
            <a:extLst>
              <a:ext uri="{FF2B5EF4-FFF2-40B4-BE49-F238E27FC236}">
                <a16:creationId xmlns:a16="http://schemas.microsoft.com/office/drawing/2014/main" id="{9DDBCF85-4C13-4A60-A79A-B96FBFFB1602}"/>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36175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37744-FB11-4B26-95BF-3F84C372294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EDDFC64-2719-4FDE-A144-AA73D4073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7266014-CDC7-42D2-B98A-A937BB2733B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F6AED1-0181-4BED-A8A7-54E64BC889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8A3D79E-2629-42DB-95D8-4A8F67382C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EB3192-0371-4818-8715-22485DB40AAB}"/>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1B3CEB47-1092-4896-91EE-35FA6D54506C}"/>
              </a:ext>
            </a:extLst>
          </p:cNvPr>
          <p:cNvSpPr>
            <a:spLocks noGrp="1"/>
          </p:cNvSpPr>
          <p:nvPr>
            <p:ph type="ftr" sz="quarter" idx="11"/>
          </p:nvPr>
        </p:nvSpPr>
        <p:spPr/>
        <p:txBody>
          <a:bodyPr/>
          <a:lstStyle/>
          <a:p>
            <a:r>
              <a:rPr lang="fr-FR"/>
              <a:t>COLIN, FARGES, GAINE | Méthode SPM | https://travaux.master.utc.fr | Automne 2019 UTC</a:t>
            </a:r>
          </a:p>
        </p:txBody>
      </p:sp>
      <p:sp>
        <p:nvSpPr>
          <p:cNvPr id="9" name="Espace réservé du numéro de diapositive 8">
            <a:extLst>
              <a:ext uri="{FF2B5EF4-FFF2-40B4-BE49-F238E27FC236}">
                <a16:creationId xmlns:a16="http://schemas.microsoft.com/office/drawing/2014/main" id="{9A7D8B2D-82B1-4561-BE64-3153F4F00E15}"/>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268587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BBBF0-4713-4B4E-B859-400DB40EE72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B6241A7-A221-4A4F-B24A-7665B658979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1455FB6-9882-435F-9171-6BEC188C950D}"/>
              </a:ext>
            </a:extLst>
          </p:cNvPr>
          <p:cNvSpPr>
            <a:spLocks noGrp="1"/>
          </p:cNvSpPr>
          <p:nvPr>
            <p:ph type="ftr" sz="quarter" idx="11"/>
          </p:nvPr>
        </p:nvSpPr>
        <p:spPr/>
        <p:txBody>
          <a:bodyPr/>
          <a:lstStyle/>
          <a:p>
            <a:r>
              <a:rPr lang="fr-FR"/>
              <a:t>COLIN, FARGES, GAINE | Méthode SPM | https://travaux.master.utc.fr | Automne 2019 UTC</a:t>
            </a:r>
          </a:p>
        </p:txBody>
      </p:sp>
      <p:sp>
        <p:nvSpPr>
          <p:cNvPr id="5" name="Espace réservé du numéro de diapositive 4">
            <a:extLst>
              <a:ext uri="{FF2B5EF4-FFF2-40B4-BE49-F238E27FC236}">
                <a16:creationId xmlns:a16="http://schemas.microsoft.com/office/drawing/2014/main" id="{695979B9-C8F3-42FE-97A9-994E51FDE01C}"/>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173786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207D7B-4718-4250-A0F6-F88A58CF0C61}"/>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91B75D36-6B5B-456F-BDF5-650147E6B72A}"/>
              </a:ext>
            </a:extLst>
          </p:cNvPr>
          <p:cNvSpPr>
            <a:spLocks noGrp="1"/>
          </p:cNvSpPr>
          <p:nvPr>
            <p:ph type="ftr" sz="quarter" idx="11"/>
          </p:nvPr>
        </p:nvSpPr>
        <p:spPr/>
        <p:txBody>
          <a:bodyPr/>
          <a:lstStyle/>
          <a:p>
            <a:r>
              <a:rPr lang="fr-FR"/>
              <a:t>COLIN, FARGES, GAINE | Méthode SPM | https://travaux.master.utc.fr | Automne 2019 UTC</a:t>
            </a:r>
          </a:p>
        </p:txBody>
      </p:sp>
      <p:sp>
        <p:nvSpPr>
          <p:cNvPr id="4" name="Espace réservé du numéro de diapositive 3">
            <a:extLst>
              <a:ext uri="{FF2B5EF4-FFF2-40B4-BE49-F238E27FC236}">
                <a16:creationId xmlns:a16="http://schemas.microsoft.com/office/drawing/2014/main" id="{F3BC1828-666A-4808-A2E2-91BF0707D951}"/>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140471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A6E23-A187-4EC4-A65C-362D23CF41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37A630C-9BD8-4855-9C27-2761DE3C4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E2C3A3-70E9-4DB1-8762-B961AE625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BF7C1D-7BB1-4994-B111-6107F6178D8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ADF4C2F5-5870-4C96-BF12-FF707674B1C7}"/>
              </a:ext>
            </a:extLst>
          </p:cNvPr>
          <p:cNvSpPr>
            <a:spLocks noGrp="1"/>
          </p:cNvSpPr>
          <p:nvPr>
            <p:ph type="ftr" sz="quarter" idx="11"/>
          </p:nvPr>
        </p:nvSpPr>
        <p:spPr/>
        <p:txBody>
          <a:bodyPr/>
          <a:lstStyle/>
          <a:p>
            <a:r>
              <a:rPr lang="fr-FR"/>
              <a:t>COLIN, FARGES, GAINE | Méthode SPM | https://travaux.master.utc.fr | Automne 2019 UTC</a:t>
            </a:r>
          </a:p>
        </p:txBody>
      </p:sp>
      <p:sp>
        <p:nvSpPr>
          <p:cNvPr id="7" name="Espace réservé du numéro de diapositive 6">
            <a:extLst>
              <a:ext uri="{FF2B5EF4-FFF2-40B4-BE49-F238E27FC236}">
                <a16:creationId xmlns:a16="http://schemas.microsoft.com/office/drawing/2014/main" id="{E2017D87-4E1A-468B-895B-3693777E16F8}"/>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285849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CADC7-3553-4168-8C86-7D87466F37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803E8A0-0A0F-413A-9082-E9E3F99EC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1316E07-AA14-4A2E-A2A6-C11F76903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092019-3504-4545-8185-AC8033C7ED1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73EEE7D-D1FA-4505-870E-2A52D0BB2A17}"/>
              </a:ext>
            </a:extLst>
          </p:cNvPr>
          <p:cNvSpPr>
            <a:spLocks noGrp="1"/>
          </p:cNvSpPr>
          <p:nvPr>
            <p:ph type="ftr" sz="quarter" idx="11"/>
          </p:nvPr>
        </p:nvSpPr>
        <p:spPr/>
        <p:txBody>
          <a:bodyPr/>
          <a:lstStyle/>
          <a:p>
            <a:r>
              <a:rPr lang="fr-FR"/>
              <a:t>COLIN, FARGES, GAINE | Méthode SPM | https://travaux.master.utc.fr | Automne 2019 UTC</a:t>
            </a:r>
          </a:p>
        </p:txBody>
      </p:sp>
      <p:sp>
        <p:nvSpPr>
          <p:cNvPr id="7" name="Espace réservé du numéro de diapositive 6">
            <a:extLst>
              <a:ext uri="{FF2B5EF4-FFF2-40B4-BE49-F238E27FC236}">
                <a16:creationId xmlns:a16="http://schemas.microsoft.com/office/drawing/2014/main" id="{08E615C3-6B60-4832-91E8-17D7478C434F}"/>
              </a:ext>
            </a:extLst>
          </p:cNvPr>
          <p:cNvSpPr>
            <a:spLocks noGrp="1"/>
          </p:cNvSpPr>
          <p:nvPr>
            <p:ph type="sldNum" sz="quarter" idx="12"/>
          </p:nvPr>
        </p:nvSpPr>
        <p:spPr/>
        <p:txBody>
          <a:bodyPr/>
          <a:lstStyle/>
          <a:p>
            <a:fld id="{81F78BF0-E3F5-4075-AFE8-4E2F40FBFE78}" type="slidenum">
              <a:rPr lang="fr-FR" smtClean="0"/>
              <a:t>‹N°›</a:t>
            </a:fld>
            <a:endParaRPr lang="fr-FR"/>
          </a:p>
        </p:txBody>
      </p:sp>
    </p:spTree>
    <p:extLst>
      <p:ext uri="{BB962C8B-B14F-4D97-AF65-F5344CB8AC3E}">
        <p14:creationId xmlns:p14="http://schemas.microsoft.com/office/powerpoint/2010/main" val="25753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alpha val="91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986FD8-EEC2-4067-A72B-42BE579EA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2DD3E33-EEFB-4D08-AEC9-B28A0A199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F0D79C-87FA-4BFA-94CC-5B5B5F71C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8904C5B5-DC64-4A5E-8237-A955657AE5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COLIN, FARGES, GAINE | Méthode SPM | https://travaux.master.utc.fr | Automne 2019 UTC</a:t>
            </a:r>
          </a:p>
        </p:txBody>
      </p:sp>
      <p:sp>
        <p:nvSpPr>
          <p:cNvPr id="6" name="Espace réservé du numéro de diapositive 5">
            <a:extLst>
              <a:ext uri="{FF2B5EF4-FFF2-40B4-BE49-F238E27FC236}">
                <a16:creationId xmlns:a16="http://schemas.microsoft.com/office/drawing/2014/main" id="{362202E6-1EC3-4F4F-934A-D595586E8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78BF0-E3F5-4075-AFE8-4E2F40FBFE78}" type="slidenum">
              <a:rPr lang="fr-FR" smtClean="0"/>
              <a:t>‹N°›</a:t>
            </a:fld>
            <a:endParaRPr lang="fr-FR"/>
          </a:p>
        </p:txBody>
      </p:sp>
    </p:spTree>
    <p:extLst>
      <p:ext uri="{BB962C8B-B14F-4D97-AF65-F5344CB8AC3E}">
        <p14:creationId xmlns:p14="http://schemas.microsoft.com/office/powerpoint/2010/main" val="28964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alpha val="91000"/>
          </a:srgbClr>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rtl="0"/>
            <a:r>
              <a:rPr lang="fr-FR" noProof="0"/>
              <a:t>COLIN, FARGES, GAINE | Méthode SPM | https://travaux.master.utc.fr | Automne 2019 UTC</a:t>
            </a:r>
            <a:endParaRPr lang="fr-FR" noProof="0" dirty="0"/>
          </a:p>
        </p:txBody>
      </p:sp>
      <p:sp>
        <p:nvSpPr>
          <p:cNvPr id="6" name="Espace réservé du numéro de diapositive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rtl="0"/>
            <a:fld id="{8699F50C-BE38-4BD0-BA84-9B090E1F2B9B}" type="slidenum">
              <a:rPr lang="fr-FR" noProof="0" smtClean="0"/>
              <a:pPr rtl="0"/>
              <a:t>‹N°›</a:t>
            </a:fld>
            <a:endParaRPr lang="fr-FR" noProof="0" dirty="0"/>
          </a:p>
        </p:txBody>
      </p:sp>
      <p:sp>
        <p:nvSpPr>
          <p:cNvPr id="9" name="Espace réservé du titre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fr-FR" noProof="0" dirty="0"/>
              <a:t>Modifiez le style du titre</a:t>
            </a:r>
          </a:p>
        </p:txBody>
      </p:sp>
    </p:spTree>
    <p:extLst>
      <p:ext uri="{BB962C8B-B14F-4D97-AF65-F5344CB8AC3E}">
        <p14:creationId xmlns:p14="http://schemas.microsoft.com/office/powerpoint/2010/main" val="2813635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ravaux.master.utc.fr/formations-master/ingenierie-de-la-sante/ids037-management-projet-methode-sypm/" TargetMode="Externa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travaux.master.utc.fr/"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11.svg"/><Relationship Id="rId3" Type="http://schemas.openxmlformats.org/officeDocument/2006/relationships/diagramLayout" Target="../diagrams/layout7.xml"/><Relationship Id="rId7" Type="http://schemas.openxmlformats.org/officeDocument/2006/relationships/slide" Target="slide31.xml"/><Relationship Id="rId12"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slide" Target="slide5.xml"/><Relationship Id="rId5" Type="http://schemas.openxmlformats.org/officeDocument/2006/relationships/diagramColors" Target="../diagrams/colors7.xml"/><Relationship Id="rId15" Type="http://schemas.openxmlformats.org/officeDocument/2006/relationships/hyperlink" Target="https://travaux.master.utc.fr/formations-master/ingenierie-de-la-sante/ids037-management-projet-methode-sypm/" TargetMode="External"/><Relationship Id="rId10" Type="http://schemas.openxmlformats.org/officeDocument/2006/relationships/image" Target="../media/image17.png"/><Relationship Id="rId4" Type="http://schemas.openxmlformats.org/officeDocument/2006/relationships/diagramQuickStyle" Target="../diagrams/quickStyle7.xml"/><Relationship Id="rId9" Type="http://schemas.openxmlformats.org/officeDocument/2006/relationships/slide" Target="slide4.xml"/><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2.png"/><Relationship Id="rId18" Type="http://schemas.openxmlformats.org/officeDocument/2006/relationships/image" Target="../media/image11.svg"/><Relationship Id="rId3" Type="http://schemas.openxmlformats.org/officeDocument/2006/relationships/diagramLayout" Target="../diagrams/layout8.xml"/><Relationship Id="rId7" Type="http://schemas.openxmlformats.org/officeDocument/2006/relationships/slide" Target="slide13.xml"/><Relationship Id="rId12" Type="http://schemas.openxmlformats.org/officeDocument/2006/relationships/slide" Target="slide34.xml"/><Relationship Id="rId17" Type="http://schemas.openxmlformats.org/officeDocument/2006/relationships/image" Target="../media/image10.png"/><Relationship Id="rId2" Type="http://schemas.openxmlformats.org/officeDocument/2006/relationships/diagramData" Target="../diagrams/data8.xml"/><Relationship Id="rId16" Type="http://schemas.openxmlformats.org/officeDocument/2006/relationships/slide" Target="slide5.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19.svg"/><Relationship Id="rId5" Type="http://schemas.openxmlformats.org/officeDocument/2006/relationships/diagramColors" Target="../diagrams/colors8.xml"/><Relationship Id="rId15" Type="http://schemas.openxmlformats.org/officeDocument/2006/relationships/image" Target="../media/image2.png"/><Relationship Id="rId10" Type="http://schemas.openxmlformats.org/officeDocument/2006/relationships/image" Target="../media/image18.png"/><Relationship Id="rId19" Type="http://schemas.openxmlformats.org/officeDocument/2006/relationships/hyperlink" Target="https://travaux.master.utc.fr/formations-master/ingenierie-de-la-sante/ids037-management-projet-methode-sypm/" TargetMode="External"/><Relationship Id="rId4" Type="http://schemas.openxmlformats.org/officeDocument/2006/relationships/diagramQuickStyle" Target="../diagrams/quickStyle8.xml"/><Relationship Id="rId9" Type="http://schemas.openxmlformats.org/officeDocument/2006/relationships/slide" Target="slide6.xml"/><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5.xml"/><Relationship Id="rId3" Type="http://schemas.openxmlformats.org/officeDocument/2006/relationships/diagramLayout" Target="../diagrams/layout9.xml"/><Relationship Id="rId7" Type="http://schemas.openxmlformats.org/officeDocument/2006/relationships/slide" Target="slide13.xml"/><Relationship Id="rId12" Type="http://schemas.openxmlformats.org/officeDocument/2006/relationships/image" Target="../media/image2.png"/><Relationship Id="rId2" Type="http://schemas.openxmlformats.org/officeDocument/2006/relationships/diagramData" Target="../diagrams/data9.xml"/><Relationship Id="rId16"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slide" Target="slide11.xml"/><Relationship Id="rId5" Type="http://schemas.openxmlformats.org/officeDocument/2006/relationships/diagramColors" Target="../diagrams/colors9.xml"/><Relationship Id="rId15" Type="http://schemas.openxmlformats.org/officeDocument/2006/relationships/image" Target="../media/image11.svg"/><Relationship Id="rId10" Type="http://schemas.openxmlformats.org/officeDocument/2006/relationships/image" Target="../media/image19.svg"/><Relationship Id="rId4" Type="http://schemas.openxmlformats.org/officeDocument/2006/relationships/diagramQuickStyle" Target="../diagrams/quickStyle9.xml"/><Relationship Id="rId9" Type="http://schemas.openxmlformats.org/officeDocument/2006/relationships/image" Target="../media/image18.pn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4.xml"/><Relationship Id="rId18" Type="http://schemas.openxmlformats.org/officeDocument/2006/relationships/image" Target="../media/image10.png"/><Relationship Id="rId3" Type="http://schemas.openxmlformats.org/officeDocument/2006/relationships/diagramLayout" Target="../diagrams/layout10.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5.xml"/><Relationship Id="rId2" Type="http://schemas.openxmlformats.org/officeDocument/2006/relationships/diagramData" Target="../diagrams/data10.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slide" Target="slide13.xml"/><Relationship Id="rId5" Type="http://schemas.openxmlformats.org/officeDocument/2006/relationships/diagramColors" Target="../diagrams/colors10.xml"/><Relationship Id="rId15" Type="http://schemas.openxmlformats.org/officeDocument/2006/relationships/image" Target="../media/image13.svg"/><Relationship Id="rId10" Type="http://schemas.openxmlformats.org/officeDocument/2006/relationships/image" Target="../media/image19.svg"/><Relationship Id="rId19" Type="http://schemas.openxmlformats.org/officeDocument/2006/relationships/image" Target="../media/image11.svg"/><Relationship Id="rId4" Type="http://schemas.openxmlformats.org/officeDocument/2006/relationships/diagramQuickStyle" Target="../diagrams/quickStyle10.xml"/><Relationship Id="rId9" Type="http://schemas.openxmlformats.org/officeDocument/2006/relationships/image" Target="../media/image18.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4.xml"/><Relationship Id="rId18" Type="http://schemas.openxmlformats.org/officeDocument/2006/relationships/image" Target="../media/image10.png"/><Relationship Id="rId3" Type="http://schemas.openxmlformats.org/officeDocument/2006/relationships/diagramLayout" Target="../diagrams/layout11.xm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slide" Target="slide5.xml"/><Relationship Id="rId2" Type="http://schemas.openxmlformats.org/officeDocument/2006/relationships/diagramData" Target="../diagrams/data11.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18.png"/><Relationship Id="rId5" Type="http://schemas.openxmlformats.org/officeDocument/2006/relationships/diagramColors" Target="../diagrams/colors11.xml"/><Relationship Id="rId15" Type="http://schemas.openxmlformats.org/officeDocument/2006/relationships/image" Target="../media/image13.svg"/><Relationship Id="rId10" Type="http://schemas.openxmlformats.org/officeDocument/2006/relationships/slide" Target="slide7.xml"/><Relationship Id="rId19" Type="http://schemas.openxmlformats.org/officeDocument/2006/relationships/image" Target="../media/image11.svg"/><Relationship Id="rId4" Type="http://schemas.openxmlformats.org/officeDocument/2006/relationships/diagramQuickStyle" Target="../diagrams/quickStyle11.xml"/><Relationship Id="rId9" Type="http://schemas.openxmlformats.org/officeDocument/2006/relationships/slide" Target="slide6.xml"/><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6.xml"/><Relationship Id="rId18" Type="http://schemas.openxmlformats.org/officeDocument/2006/relationships/slide" Target="slide5.xml"/><Relationship Id="rId3" Type="http://schemas.openxmlformats.org/officeDocument/2006/relationships/diagramLayout" Target="../diagrams/layout12.xml"/><Relationship Id="rId21" Type="http://schemas.openxmlformats.org/officeDocument/2006/relationships/hyperlink" Target="https://travaux.master.utc.fr/formations-master/ingenierie-de-la-sante/ids037-management-projet-methode-sypm/" TargetMode="External"/><Relationship Id="rId7" Type="http://schemas.openxmlformats.org/officeDocument/2006/relationships/slide" Target="slide13.xml"/><Relationship Id="rId12" Type="http://schemas.openxmlformats.org/officeDocument/2006/relationships/slide" Target="slide14.xml"/><Relationship Id="rId17" Type="http://schemas.openxmlformats.org/officeDocument/2006/relationships/image" Target="../media/image2.png"/><Relationship Id="rId2" Type="http://schemas.openxmlformats.org/officeDocument/2006/relationships/diagramData" Target="../diagrams/data12.xml"/><Relationship Id="rId16" Type="http://schemas.openxmlformats.org/officeDocument/2006/relationships/image" Target="../media/image19.svg"/><Relationship Id="rId20"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13.svg"/><Relationship Id="rId5" Type="http://schemas.openxmlformats.org/officeDocument/2006/relationships/diagramColors" Target="../diagrams/colors12.xml"/><Relationship Id="rId15" Type="http://schemas.openxmlformats.org/officeDocument/2006/relationships/image" Target="../media/image18.png"/><Relationship Id="rId10" Type="http://schemas.openxmlformats.org/officeDocument/2006/relationships/image" Target="../media/image12.png"/><Relationship Id="rId19" Type="http://schemas.openxmlformats.org/officeDocument/2006/relationships/image" Target="../media/image10.png"/><Relationship Id="rId4" Type="http://schemas.openxmlformats.org/officeDocument/2006/relationships/diagramQuickStyle" Target="../diagrams/quickStyle12.xml"/><Relationship Id="rId9" Type="http://schemas.openxmlformats.org/officeDocument/2006/relationships/slide" Target="slide34.xml"/><Relationship Id="rId14" Type="http://schemas.openxmlformats.org/officeDocument/2006/relationships/slide" Target="slide7.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7.xml"/><Relationship Id="rId18" Type="http://schemas.openxmlformats.org/officeDocument/2006/relationships/slide" Target="slide5.xml"/><Relationship Id="rId3" Type="http://schemas.openxmlformats.org/officeDocument/2006/relationships/diagramLayout" Target="../diagrams/layout13.xml"/><Relationship Id="rId21" Type="http://schemas.openxmlformats.org/officeDocument/2006/relationships/hyperlink" Target="https://travaux.master.utc.fr/formations-master/ingenierie-de-la-sante/ids037-management-projet-methode-sypm/" TargetMode="External"/><Relationship Id="rId7" Type="http://schemas.openxmlformats.org/officeDocument/2006/relationships/slide" Target="slide13.xml"/><Relationship Id="rId12" Type="http://schemas.openxmlformats.org/officeDocument/2006/relationships/slide" Target="slide6.xml"/><Relationship Id="rId17" Type="http://schemas.openxmlformats.org/officeDocument/2006/relationships/image" Target="../media/image2.png"/><Relationship Id="rId2" Type="http://schemas.openxmlformats.org/officeDocument/2006/relationships/diagramData" Target="../diagrams/data13.xml"/><Relationship Id="rId16" Type="http://schemas.openxmlformats.org/officeDocument/2006/relationships/slide" Target="slide15.xml"/><Relationship Id="rId20"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image" Target="../media/image13.svg"/><Relationship Id="rId5" Type="http://schemas.openxmlformats.org/officeDocument/2006/relationships/diagramColors" Target="../diagrams/colors13.xml"/><Relationship Id="rId15" Type="http://schemas.openxmlformats.org/officeDocument/2006/relationships/image" Target="../media/image19.svg"/><Relationship Id="rId10" Type="http://schemas.openxmlformats.org/officeDocument/2006/relationships/image" Target="../media/image12.png"/><Relationship Id="rId19" Type="http://schemas.openxmlformats.org/officeDocument/2006/relationships/image" Target="../media/image10.png"/><Relationship Id="rId4" Type="http://schemas.openxmlformats.org/officeDocument/2006/relationships/diagramQuickStyle" Target="../diagrams/quickStyle13.xml"/><Relationship Id="rId9" Type="http://schemas.openxmlformats.org/officeDocument/2006/relationships/slide" Target="slide34.xml"/><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6.xml"/><Relationship Id="rId18" Type="http://schemas.openxmlformats.org/officeDocument/2006/relationships/slide" Target="slide5.xml"/><Relationship Id="rId3" Type="http://schemas.openxmlformats.org/officeDocument/2006/relationships/diagramLayout" Target="../diagrams/layout14.xml"/><Relationship Id="rId21" Type="http://schemas.openxmlformats.org/officeDocument/2006/relationships/hyperlink" Target="https://travaux.master.utc.fr/formations-master/ingenierie-de-la-sante/ids037-management-projet-methode-sypm/" TargetMode="Externa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image" Target="../media/image2.png"/><Relationship Id="rId2" Type="http://schemas.openxmlformats.org/officeDocument/2006/relationships/diagramData" Target="../diagrams/data14.xml"/><Relationship Id="rId16" Type="http://schemas.openxmlformats.org/officeDocument/2006/relationships/image" Target="../media/image13.svg"/><Relationship Id="rId20"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image" Target="../media/image18.png"/><Relationship Id="rId5" Type="http://schemas.openxmlformats.org/officeDocument/2006/relationships/diagramColors" Target="../diagrams/colors14.xml"/><Relationship Id="rId15" Type="http://schemas.openxmlformats.org/officeDocument/2006/relationships/image" Target="../media/image12.png"/><Relationship Id="rId10" Type="http://schemas.openxmlformats.org/officeDocument/2006/relationships/slide" Target="slide7.xml"/><Relationship Id="rId19" Type="http://schemas.openxmlformats.org/officeDocument/2006/relationships/image" Target="../media/image10.png"/><Relationship Id="rId4" Type="http://schemas.openxmlformats.org/officeDocument/2006/relationships/diagramQuickStyle" Target="../diagrams/quickStyle14.xml"/><Relationship Id="rId9" Type="http://schemas.openxmlformats.org/officeDocument/2006/relationships/slide" Target="slide6.xml"/><Relationship Id="rId14" Type="http://schemas.openxmlformats.org/officeDocument/2006/relationships/slide" Target="slide34.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17.xml"/><Relationship Id="rId18" Type="http://schemas.openxmlformats.org/officeDocument/2006/relationships/slide" Target="slide5.xml"/><Relationship Id="rId3" Type="http://schemas.openxmlformats.org/officeDocument/2006/relationships/diagramLayout" Target="../diagrams/layout15.xml"/><Relationship Id="rId21" Type="http://schemas.openxmlformats.org/officeDocument/2006/relationships/hyperlink" Target="https://travaux.master.utc.fr/formations-master/ingenierie-de-la-sante/ids037-management-projet-methode-sypm/" TargetMode="Externa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image" Target="../media/image2.png"/><Relationship Id="rId2" Type="http://schemas.openxmlformats.org/officeDocument/2006/relationships/diagramData" Target="../diagrams/data15.xml"/><Relationship Id="rId16" Type="http://schemas.openxmlformats.org/officeDocument/2006/relationships/image" Target="../media/image13.svg"/><Relationship Id="rId20"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18.png"/><Relationship Id="rId5" Type="http://schemas.openxmlformats.org/officeDocument/2006/relationships/diagramColors" Target="../diagrams/colors15.xml"/><Relationship Id="rId15" Type="http://schemas.openxmlformats.org/officeDocument/2006/relationships/image" Target="../media/image12.png"/><Relationship Id="rId10" Type="http://schemas.openxmlformats.org/officeDocument/2006/relationships/slide" Target="slide7.xml"/><Relationship Id="rId19" Type="http://schemas.openxmlformats.org/officeDocument/2006/relationships/image" Target="../media/image10.png"/><Relationship Id="rId4" Type="http://schemas.openxmlformats.org/officeDocument/2006/relationships/diagramQuickStyle" Target="../diagrams/quickStyle15.xml"/><Relationship Id="rId9" Type="http://schemas.openxmlformats.org/officeDocument/2006/relationships/slide" Target="slide6.xml"/><Relationship Id="rId14" Type="http://schemas.openxmlformats.org/officeDocument/2006/relationships/slide" Target="slide34.xml"/></Relationships>
</file>

<file path=ppt/slides/_rels/slide1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5.xml"/><Relationship Id="rId3" Type="http://schemas.openxmlformats.org/officeDocument/2006/relationships/diagramLayout" Target="../diagrams/layout16.xml"/><Relationship Id="rId21" Type="http://schemas.openxmlformats.org/officeDocument/2006/relationships/hyperlink" Target="https://travaux.master.utc.fr/formations-master/ingenierie-de-la-sante/ids037-management-projet-methode-sypm/" TargetMode="Externa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image" Target="../media/image2.png"/><Relationship Id="rId2" Type="http://schemas.openxmlformats.org/officeDocument/2006/relationships/diagramData" Target="../diagrams/data16.xml"/><Relationship Id="rId16" Type="http://schemas.openxmlformats.org/officeDocument/2006/relationships/image" Target="../media/image13.svg"/><Relationship Id="rId20"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image" Target="../media/image18.png"/><Relationship Id="rId5" Type="http://schemas.openxmlformats.org/officeDocument/2006/relationships/diagramColors" Target="../diagrams/colors16.xml"/><Relationship Id="rId15" Type="http://schemas.openxmlformats.org/officeDocument/2006/relationships/image" Target="../media/image12.png"/><Relationship Id="rId10" Type="http://schemas.openxmlformats.org/officeDocument/2006/relationships/slide" Target="slide7.xml"/><Relationship Id="rId19" Type="http://schemas.openxmlformats.org/officeDocument/2006/relationships/image" Target="../media/image10.png"/><Relationship Id="rId4" Type="http://schemas.openxmlformats.org/officeDocument/2006/relationships/diagramQuickStyle" Target="../diagrams/quickStyle16.xml"/><Relationship Id="rId9" Type="http://schemas.openxmlformats.org/officeDocument/2006/relationships/slide" Target="slide6.xml"/><Relationship Id="rId14" Type="http://schemas.openxmlformats.org/officeDocument/2006/relationships/slide" Target="slide3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hyperlink" Target="https://travaux.master.utc.fr/formations-master/ingenierie-de-la-sante/ids037-management-projet-methode-sypm/"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xml"/><Relationship Id="rId5" Type="http://schemas.openxmlformats.org/officeDocument/2006/relationships/diagramColors" Target="../diagrams/colors1.xml"/><Relationship Id="rId10" Type="http://schemas.openxmlformats.org/officeDocument/2006/relationships/image" Target="../media/image4.sv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4.xml"/><Relationship Id="rId18" Type="http://schemas.openxmlformats.org/officeDocument/2006/relationships/image" Target="../media/image10.png"/><Relationship Id="rId3" Type="http://schemas.openxmlformats.org/officeDocument/2006/relationships/diagramLayout" Target="../diagrams/layout17.xm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slide" Target="slide5.xml"/><Relationship Id="rId2" Type="http://schemas.openxmlformats.org/officeDocument/2006/relationships/diagramData" Target="../diagrams/data17.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17.xml"/><Relationship Id="rId11" Type="http://schemas.openxmlformats.org/officeDocument/2006/relationships/image" Target="../media/image18.png"/><Relationship Id="rId5" Type="http://schemas.openxmlformats.org/officeDocument/2006/relationships/diagramColors" Target="../diagrams/colors17.xml"/><Relationship Id="rId15" Type="http://schemas.openxmlformats.org/officeDocument/2006/relationships/image" Target="../media/image13.svg"/><Relationship Id="rId10" Type="http://schemas.openxmlformats.org/officeDocument/2006/relationships/slide" Target="slide8.xml"/><Relationship Id="rId19" Type="http://schemas.openxmlformats.org/officeDocument/2006/relationships/image" Target="../media/image11.svg"/><Relationship Id="rId4" Type="http://schemas.openxmlformats.org/officeDocument/2006/relationships/diagramQuickStyle" Target="../diagrams/quickStyle17.xml"/><Relationship Id="rId9" Type="http://schemas.openxmlformats.org/officeDocument/2006/relationships/slide" Target="slide6.xml"/><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2.png"/><Relationship Id="rId18" Type="http://schemas.openxmlformats.org/officeDocument/2006/relationships/image" Target="../media/image10.png"/><Relationship Id="rId3" Type="http://schemas.openxmlformats.org/officeDocument/2006/relationships/diagramLayout" Target="../diagrams/layout18.xml"/><Relationship Id="rId7" Type="http://schemas.openxmlformats.org/officeDocument/2006/relationships/slide" Target="slide13.xml"/><Relationship Id="rId12" Type="http://schemas.openxmlformats.org/officeDocument/2006/relationships/slide" Target="slide34.xml"/><Relationship Id="rId17" Type="http://schemas.openxmlformats.org/officeDocument/2006/relationships/slide" Target="slide5.xml"/><Relationship Id="rId2" Type="http://schemas.openxmlformats.org/officeDocument/2006/relationships/diagramData" Target="../diagrams/data18.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image" Target="../media/image19.svg"/><Relationship Id="rId5" Type="http://schemas.openxmlformats.org/officeDocument/2006/relationships/diagramColors" Target="../diagrams/colors18.xml"/><Relationship Id="rId15"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image" Target="../media/image11.svg"/><Relationship Id="rId4" Type="http://schemas.openxmlformats.org/officeDocument/2006/relationships/diagramQuickStyle" Target="../diagrams/quickStyle18.xml"/><Relationship Id="rId9" Type="http://schemas.openxmlformats.org/officeDocument/2006/relationships/slide" Target="slide8.xml"/><Relationship Id="rId14"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1.xml"/><Relationship Id="rId18" Type="http://schemas.openxmlformats.org/officeDocument/2006/relationships/hyperlink" Target="https://travaux.master.utc.fr/formations-master/ingenierie-de-la-sante/ids037-management-projet-methode-sypm/" TargetMode="External"/><Relationship Id="rId3" Type="http://schemas.openxmlformats.org/officeDocument/2006/relationships/diagramLayout" Target="../diagrams/layout19.xml"/><Relationship Id="rId7" Type="http://schemas.openxmlformats.org/officeDocument/2006/relationships/slide" Target="slide13.xml"/><Relationship Id="rId12" Type="http://schemas.openxmlformats.org/officeDocument/2006/relationships/image" Target="../media/image21.svg"/><Relationship Id="rId17" Type="http://schemas.openxmlformats.org/officeDocument/2006/relationships/image" Target="../media/image11.svg"/><Relationship Id="rId2" Type="http://schemas.openxmlformats.org/officeDocument/2006/relationships/diagramData" Target="../diagrams/data19.xml"/><Relationship Id="rId16"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image" Target="../media/image20.png"/><Relationship Id="rId5" Type="http://schemas.openxmlformats.org/officeDocument/2006/relationships/diagramColors" Target="../diagrams/colors19.xml"/><Relationship Id="rId15" Type="http://schemas.openxmlformats.org/officeDocument/2006/relationships/slide" Target="slide5.xml"/><Relationship Id="rId10" Type="http://schemas.openxmlformats.org/officeDocument/2006/relationships/slide" Target="slide8.xml"/><Relationship Id="rId4" Type="http://schemas.openxmlformats.org/officeDocument/2006/relationships/diagramQuickStyle" Target="../diagrams/quickStyle19.xml"/><Relationship Id="rId9" Type="http://schemas.openxmlformats.org/officeDocument/2006/relationships/slide" Target="slide6.xml"/><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18" Type="http://schemas.openxmlformats.org/officeDocument/2006/relationships/hyperlink" Target="https://travaux.master.utc.fr/formations-master/ingenierie-de-la-sante/ids037-management-projet-methode-sypm/" TargetMode="External"/><Relationship Id="rId3" Type="http://schemas.openxmlformats.org/officeDocument/2006/relationships/diagramLayout" Target="../diagrams/layout20.xm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image" Target="../media/image11.svg"/><Relationship Id="rId2" Type="http://schemas.openxmlformats.org/officeDocument/2006/relationships/diagramData" Target="../diagrams/data20.xml"/><Relationship Id="rId16"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diagramDrawing" Target="../diagrams/drawing20.xml"/><Relationship Id="rId11" Type="http://schemas.openxmlformats.org/officeDocument/2006/relationships/image" Target="../media/image18.png"/><Relationship Id="rId5" Type="http://schemas.openxmlformats.org/officeDocument/2006/relationships/diagramColors" Target="../diagrams/colors20.xml"/><Relationship Id="rId15" Type="http://schemas.openxmlformats.org/officeDocument/2006/relationships/slide" Target="slide5.xml"/><Relationship Id="rId10" Type="http://schemas.openxmlformats.org/officeDocument/2006/relationships/slide" Target="slide8.xml"/><Relationship Id="rId4" Type="http://schemas.openxmlformats.org/officeDocument/2006/relationships/diagramQuickStyle" Target="../diagrams/quickStyle20.xml"/><Relationship Id="rId9" Type="http://schemas.openxmlformats.org/officeDocument/2006/relationships/slide" Target="slide6.xml"/><Relationship Id="rId1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4.xml"/><Relationship Id="rId18" Type="http://schemas.openxmlformats.org/officeDocument/2006/relationships/image" Target="../media/image10.png"/><Relationship Id="rId3" Type="http://schemas.openxmlformats.org/officeDocument/2006/relationships/diagramLayout" Target="../diagrams/layout21.xm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slide" Target="slide5.xml"/><Relationship Id="rId2" Type="http://schemas.openxmlformats.org/officeDocument/2006/relationships/diagramData" Target="../diagrams/data21.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image" Target="../media/image18.png"/><Relationship Id="rId5" Type="http://schemas.openxmlformats.org/officeDocument/2006/relationships/diagramColors" Target="../diagrams/colors21.xml"/><Relationship Id="rId15" Type="http://schemas.openxmlformats.org/officeDocument/2006/relationships/image" Target="../media/image13.svg"/><Relationship Id="rId10" Type="http://schemas.openxmlformats.org/officeDocument/2006/relationships/slide" Target="slide9.xml"/><Relationship Id="rId19" Type="http://schemas.openxmlformats.org/officeDocument/2006/relationships/image" Target="../media/image11.svg"/><Relationship Id="rId4" Type="http://schemas.openxmlformats.org/officeDocument/2006/relationships/diagramQuickStyle" Target="../diagrams/quickStyle21.xml"/><Relationship Id="rId9" Type="http://schemas.openxmlformats.org/officeDocument/2006/relationships/slide" Target="slide6.xml"/><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4.xml"/><Relationship Id="rId18" Type="http://schemas.openxmlformats.org/officeDocument/2006/relationships/image" Target="../media/image10.png"/><Relationship Id="rId3" Type="http://schemas.openxmlformats.org/officeDocument/2006/relationships/diagramLayout" Target="../diagrams/layout22.xml"/><Relationship Id="rId7" Type="http://schemas.openxmlformats.org/officeDocument/2006/relationships/slide" Target="slide13.xml"/><Relationship Id="rId12" Type="http://schemas.openxmlformats.org/officeDocument/2006/relationships/slide" Target="slide24.xml"/><Relationship Id="rId17" Type="http://schemas.openxmlformats.org/officeDocument/2006/relationships/slide" Target="slide5.xml"/><Relationship Id="rId2" Type="http://schemas.openxmlformats.org/officeDocument/2006/relationships/diagramData" Target="../diagrams/data22.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22.xml"/><Relationship Id="rId11" Type="http://schemas.openxmlformats.org/officeDocument/2006/relationships/image" Target="../media/image19.svg"/><Relationship Id="rId5" Type="http://schemas.openxmlformats.org/officeDocument/2006/relationships/diagramColors" Target="../diagrams/colors22.xml"/><Relationship Id="rId15" Type="http://schemas.openxmlformats.org/officeDocument/2006/relationships/image" Target="../media/image13.svg"/><Relationship Id="rId10" Type="http://schemas.openxmlformats.org/officeDocument/2006/relationships/image" Target="../media/image18.png"/><Relationship Id="rId19" Type="http://schemas.openxmlformats.org/officeDocument/2006/relationships/image" Target="../media/image11.svg"/><Relationship Id="rId4" Type="http://schemas.openxmlformats.org/officeDocument/2006/relationships/diagramQuickStyle" Target="../diagrams/quickStyle22.xml"/><Relationship Id="rId9" Type="http://schemas.openxmlformats.org/officeDocument/2006/relationships/slide" Target="slide9.xml"/><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34.xml"/><Relationship Id="rId18" Type="http://schemas.openxmlformats.org/officeDocument/2006/relationships/image" Target="../media/image10.png"/><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slide" Target="slide25.xml"/><Relationship Id="rId17" Type="http://schemas.openxmlformats.org/officeDocument/2006/relationships/slide" Target="slide5.xml"/><Relationship Id="rId2" Type="http://schemas.openxmlformats.org/officeDocument/2006/relationships/slide" Target="slide9.xml"/><Relationship Id="rId16" Type="http://schemas.openxmlformats.org/officeDocument/2006/relationships/image" Target="../media/image2.png"/><Relationship Id="rId20"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image" Target="../media/image19.svg"/><Relationship Id="rId5" Type="http://schemas.openxmlformats.org/officeDocument/2006/relationships/diagramQuickStyle" Target="../diagrams/quickStyle23.xml"/><Relationship Id="rId15" Type="http://schemas.openxmlformats.org/officeDocument/2006/relationships/image" Target="../media/image13.svg"/><Relationship Id="rId10" Type="http://schemas.openxmlformats.org/officeDocument/2006/relationships/image" Target="../media/image20.png"/><Relationship Id="rId19" Type="http://schemas.openxmlformats.org/officeDocument/2006/relationships/image" Target="../media/image11.svg"/><Relationship Id="rId4" Type="http://schemas.openxmlformats.org/officeDocument/2006/relationships/diagramLayout" Target="../diagrams/layout23.xml"/><Relationship Id="rId9" Type="http://schemas.openxmlformats.org/officeDocument/2006/relationships/slide" Target="slide27.xml"/><Relationship Id="rId1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png"/><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slide" Target="slide26.xml"/><Relationship Id="rId17" Type="http://schemas.openxmlformats.org/officeDocument/2006/relationships/hyperlink" Target="https://travaux.master.utc.fr/formations-master/ingenierie-de-la-sante/ids037-management-projet-methode-sypm/" TargetMode="External"/><Relationship Id="rId2" Type="http://schemas.openxmlformats.org/officeDocument/2006/relationships/slide" Target="slide9.xml"/><Relationship Id="rId16"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slide" Target="slide13.xml"/><Relationship Id="rId5" Type="http://schemas.openxmlformats.org/officeDocument/2006/relationships/diagramQuickStyle" Target="../diagrams/quickStyle24.xml"/><Relationship Id="rId1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diagramLayout" Target="../diagrams/layout24.xml"/><Relationship Id="rId9" Type="http://schemas.openxmlformats.org/officeDocument/2006/relationships/image" Target="../media/image18.png"/><Relationship Id="rId14" Type="http://schemas.openxmlformats.org/officeDocument/2006/relationships/slide" Target="slide5.xml"/></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2.png"/><Relationship Id="rId3" Type="http://schemas.openxmlformats.org/officeDocument/2006/relationships/diagramLayout" Target="../diagrams/layout25.xm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hyperlink" Target="https://travaux.master.utc.fr/formations-master/ingenierie-de-la-sante/ids037-management-projet-methode-sypm/" TargetMode="External"/><Relationship Id="rId2" Type="http://schemas.openxmlformats.org/officeDocument/2006/relationships/diagramData" Target="../diagrams/data25.xml"/><Relationship Id="rId16"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25.xml"/><Relationship Id="rId11" Type="http://schemas.openxmlformats.org/officeDocument/2006/relationships/image" Target="../media/image18.png"/><Relationship Id="rId5" Type="http://schemas.openxmlformats.org/officeDocument/2006/relationships/diagramColors" Target="../diagrams/colors25.xml"/><Relationship Id="rId15" Type="http://schemas.openxmlformats.org/officeDocument/2006/relationships/image" Target="../media/image10.png"/><Relationship Id="rId10" Type="http://schemas.openxmlformats.org/officeDocument/2006/relationships/slide" Target="slide9.xml"/><Relationship Id="rId4" Type="http://schemas.openxmlformats.org/officeDocument/2006/relationships/diagramQuickStyle" Target="../diagrams/quickStyle25.xml"/><Relationship Id="rId9" Type="http://schemas.openxmlformats.org/officeDocument/2006/relationships/slide" Target="slide27.xml"/><Relationship Id="rId14" Type="http://schemas.openxmlformats.org/officeDocument/2006/relationships/slide" Target="slide5.xml"/></Relationships>
</file>

<file path=ppt/slides/_rels/slide29.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png"/><Relationship Id="rId3" Type="http://schemas.openxmlformats.org/officeDocument/2006/relationships/diagramLayout" Target="../diagrams/layout26.xml"/><Relationship Id="rId7" Type="http://schemas.openxmlformats.org/officeDocument/2006/relationships/slide" Target="slide30.xml"/><Relationship Id="rId12" Type="http://schemas.openxmlformats.org/officeDocument/2006/relationships/slide" Target="slide28.xml"/><Relationship Id="rId17" Type="http://schemas.openxmlformats.org/officeDocument/2006/relationships/hyperlink" Target="https://travaux.master.utc.fr/formations-master/ingenierie-de-la-sante/ids037-management-projet-methode-sypm/" TargetMode="External"/><Relationship Id="rId2" Type="http://schemas.openxmlformats.org/officeDocument/2006/relationships/diagramData" Target="../diagrams/data26.xml"/><Relationship Id="rId16"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26.xml"/><Relationship Id="rId11" Type="http://schemas.openxmlformats.org/officeDocument/2006/relationships/slide" Target="slide13.xml"/><Relationship Id="rId5" Type="http://schemas.openxmlformats.org/officeDocument/2006/relationships/diagramColors" Target="../diagrams/colors26.xml"/><Relationship Id="rId1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diagramQuickStyle" Target="../diagrams/quickStyle26.xml"/><Relationship Id="rId9" Type="http://schemas.openxmlformats.org/officeDocument/2006/relationships/image" Target="../media/image18.png"/><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eg"/><Relationship Id="rId7"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hyperlink" Target="https://travaux.master.utc.fr/formations-master/ingenierie-de-la-sante/ids037-management-projet-methode-sypm/" TargetMode="External"/><Relationship Id="rId4" Type="http://schemas.openxmlformats.org/officeDocument/2006/relationships/image" Target="../media/image7.jpeg"/><Relationship Id="rId9" Type="http://schemas.openxmlformats.org/officeDocument/2006/relationships/hyperlink" Target="https://travaux.master.utc.fr/"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png"/><Relationship Id="rId3" Type="http://schemas.openxmlformats.org/officeDocument/2006/relationships/diagramLayout" Target="../diagrams/layout27.xml"/><Relationship Id="rId7" Type="http://schemas.openxmlformats.org/officeDocument/2006/relationships/slide" Target="slide13.xml"/><Relationship Id="rId12" Type="http://schemas.openxmlformats.org/officeDocument/2006/relationships/slide" Target="slide29.xml"/><Relationship Id="rId17" Type="http://schemas.openxmlformats.org/officeDocument/2006/relationships/hyperlink" Target="https://travaux.master.utc.fr/formations-master/ingenierie-de-la-sante/ids037-management-projet-methode-sypm/" TargetMode="External"/><Relationship Id="rId2" Type="http://schemas.openxmlformats.org/officeDocument/2006/relationships/diagramData" Target="../diagrams/data27.xml"/><Relationship Id="rId16"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27.xml"/><Relationship Id="rId11" Type="http://schemas.openxmlformats.org/officeDocument/2006/relationships/image" Target="../media/image19.svg"/><Relationship Id="rId5" Type="http://schemas.openxmlformats.org/officeDocument/2006/relationships/diagramColors" Target="../diagrams/colors27.xml"/><Relationship Id="rId1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diagramQuickStyle" Target="../diagrams/quickStyle27.xml"/><Relationship Id="rId9" Type="http://schemas.openxmlformats.org/officeDocument/2006/relationships/slide" Target="slide9.xml"/><Relationship Id="rId14" Type="http://schemas.openxmlformats.org/officeDocument/2006/relationships/slide" Target="slide5.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5.xml"/><Relationship Id="rId3" Type="http://schemas.openxmlformats.org/officeDocument/2006/relationships/diagramLayout" Target="../diagrams/layout28.xml"/><Relationship Id="rId7" Type="http://schemas.openxmlformats.org/officeDocument/2006/relationships/slide" Target="slide13.xml"/><Relationship Id="rId12" Type="http://schemas.openxmlformats.org/officeDocument/2006/relationships/image" Target="../media/image2.png"/><Relationship Id="rId2" Type="http://schemas.openxmlformats.org/officeDocument/2006/relationships/diagramData" Target="../diagrams/data28.xml"/><Relationship Id="rId16"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28.xml"/><Relationship Id="rId11" Type="http://schemas.openxmlformats.org/officeDocument/2006/relationships/image" Target="../media/image19.svg"/><Relationship Id="rId5" Type="http://schemas.openxmlformats.org/officeDocument/2006/relationships/diagramColors" Target="../diagrams/colors28.xml"/><Relationship Id="rId1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diagramQuickStyle" Target="../diagrams/quickStyle28.xml"/><Relationship Id="rId9" Type="http://schemas.openxmlformats.org/officeDocument/2006/relationships/slide" Target="slide10.xml"/><Relationship Id="rId1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1.xml"/><Relationship Id="rId18" Type="http://schemas.openxmlformats.org/officeDocument/2006/relationships/hyperlink" Target="https://travaux.master.utc.fr/formations-master/ingenierie-de-la-sante/ids037-management-projet-methode-sypm/" TargetMode="External"/><Relationship Id="rId3" Type="http://schemas.openxmlformats.org/officeDocument/2006/relationships/diagramLayout" Target="../diagrams/layout29.xml"/><Relationship Id="rId7" Type="http://schemas.openxmlformats.org/officeDocument/2006/relationships/slide" Target="slide13.xml"/><Relationship Id="rId12" Type="http://schemas.openxmlformats.org/officeDocument/2006/relationships/image" Target="../media/image19.svg"/><Relationship Id="rId17" Type="http://schemas.openxmlformats.org/officeDocument/2006/relationships/image" Target="../media/image11.svg"/><Relationship Id="rId2" Type="http://schemas.openxmlformats.org/officeDocument/2006/relationships/diagramData" Target="../diagrams/data29.xml"/><Relationship Id="rId16"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diagramDrawing" Target="../diagrams/drawing29.xml"/><Relationship Id="rId11" Type="http://schemas.openxmlformats.org/officeDocument/2006/relationships/image" Target="../media/image18.png"/><Relationship Id="rId5" Type="http://schemas.openxmlformats.org/officeDocument/2006/relationships/diagramColors" Target="../diagrams/colors29.xml"/><Relationship Id="rId15" Type="http://schemas.openxmlformats.org/officeDocument/2006/relationships/slide" Target="slide5.xml"/><Relationship Id="rId10" Type="http://schemas.openxmlformats.org/officeDocument/2006/relationships/slide" Target="slide10.xml"/><Relationship Id="rId4" Type="http://schemas.openxmlformats.org/officeDocument/2006/relationships/diagramQuickStyle" Target="../diagrams/quickStyle29.xml"/><Relationship Id="rId9" Type="http://schemas.openxmlformats.org/officeDocument/2006/relationships/slide" Target="slide9.xml"/><Relationship Id="rId1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4.xml"/><Relationship Id="rId18" Type="http://schemas.openxmlformats.org/officeDocument/2006/relationships/image" Target="../media/image2.png"/><Relationship Id="rId3" Type="http://schemas.openxmlformats.org/officeDocument/2006/relationships/diagramLayout" Target="../diagrams/layout30.xml"/><Relationship Id="rId21" Type="http://schemas.openxmlformats.org/officeDocument/2006/relationships/image" Target="../media/image11.svg"/><Relationship Id="rId7" Type="http://schemas.openxmlformats.org/officeDocument/2006/relationships/slide" Target="slide13.xml"/><Relationship Id="rId12" Type="http://schemas.openxmlformats.org/officeDocument/2006/relationships/slide" Target="slide32.xml"/><Relationship Id="rId17" Type="http://schemas.openxmlformats.org/officeDocument/2006/relationships/image" Target="../media/image13.svg"/><Relationship Id="rId2" Type="http://schemas.openxmlformats.org/officeDocument/2006/relationships/diagramData" Target="../diagrams/data30.xml"/><Relationship Id="rId16" Type="http://schemas.openxmlformats.org/officeDocument/2006/relationships/image" Target="../media/image12.png"/><Relationship Id="rId20"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diagramDrawing" Target="../diagrams/drawing30.xml"/><Relationship Id="rId11" Type="http://schemas.openxmlformats.org/officeDocument/2006/relationships/image" Target="../media/image19.svg"/><Relationship Id="rId5" Type="http://schemas.openxmlformats.org/officeDocument/2006/relationships/diagramColors" Target="../diagrams/colors30.xml"/><Relationship Id="rId15" Type="http://schemas.openxmlformats.org/officeDocument/2006/relationships/slide" Target="slide34.xml"/><Relationship Id="rId10" Type="http://schemas.openxmlformats.org/officeDocument/2006/relationships/image" Target="../media/image18.png"/><Relationship Id="rId19" Type="http://schemas.openxmlformats.org/officeDocument/2006/relationships/slide" Target="slide5.xml"/><Relationship Id="rId4" Type="http://schemas.openxmlformats.org/officeDocument/2006/relationships/diagramQuickStyle" Target="../diagrams/quickStyle30.xml"/><Relationship Id="rId9" Type="http://schemas.openxmlformats.org/officeDocument/2006/relationships/slide" Target="slide10.xml"/><Relationship Id="rId14" Type="http://schemas.openxmlformats.org/officeDocument/2006/relationships/image" Target="../media/image17.png"/><Relationship Id="rId22" Type="http://schemas.openxmlformats.org/officeDocument/2006/relationships/hyperlink" Target="https://travaux.master.utc.fr/formations-master/ingenierie-de-la-sante/ids037-management-projet-methode-sypm/" TargetMode="Externa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image" Target="../media/image13.svg"/><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image" Target="../media/image12.png"/><Relationship Id="rId17" Type="http://schemas.openxmlformats.org/officeDocument/2006/relationships/hyperlink" Target="https://travaux.master.utc.fr/formations-master/ingenierie-de-la-sante/ids037-management-projet-methode-sypm/" TargetMode="External"/><Relationship Id="rId2" Type="http://schemas.openxmlformats.org/officeDocument/2006/relationships/diagramData" Target="../diagrams/data31.xml"/><Relationship Id="rId16"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5" Type="http://schemas.openxmlformats.org/officeDocument/2006/relationships/slide" Target="slide2.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xml"/><Relationship Id="rId3" Type="http://schemas.openxmlformats.org/officeDocument/2006/relationships/diagramLayout" Target="../diagrams/layout2.xml"/><Relationship Id="rId7" Type="http://schemas.openxmlformats.org/officeDocument/2006/relationships/slide" Target="slide5.xml"/><Relationship Id="rId12" Type="http://schemas.openxmlformats.org/officeDocument/2006/relationships/image" Target="../media/image13.sv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12.png"/><Relationship Id="rId5" Type="http://schemas.openxmlformats.org/officeDocument/2006/relationships/diagramColors" Target="../diagrams/colors2.xml"/><Relationship Id="rId15" Type="http://schemas.openxmlformats.org/officeDocument/2006/relationships/hyperlink" Target="https://travaux.master.utc.fr/formations-master/ingenierie-de-la-sante/ids037-management-projet-methode-sypm/" TargetMode="External"/><Relationship Id="rId10" Type="http://schemas.openxmlformats.org/officeDocument/2006/relationships/slide" Target="slide34.xml"/><Relationship Id="rId4" Type="http://schemas.openxmlformats.org/officeDocument/2006/relationships/diagramQuickStyle" Target="../diagrams/quickStyle2.xml"/><Relationship Id="rId9" Type="http://schemas.openxmlformats.org/officeDocument/2006/relationships/image" Target="../media/image11.sv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13.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16.svg"/><Relationship Id="rId9" Type="http://schemas.openxmlformats.org/officeDocument/2006/relationships/slide" Target="slide13.xml"/><Relationship Id="rId14" Type="http://schemas.openxmlformats.org/officeDocument/2006/relationships/hyperlink" Target="https://travaux.master.utc.fr/formations-master/ingenierie-de-la-sante/ids037-management-projet-methode-syp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18" Type="http://schemas.openxmlformats.org/officeDocument/2006/relationships/hyperlink" Target="https://travaux.master.utc.fr/formations-master/ingenierie-de-la-sante/ids037-management-projet-methode-sypm/" TargetMode="External"/><Relationship Id="rId3" Type="http://schemas.openxmlformats.org/officeDocument/2006/relationships/diagramLayout" Target="../diagrams/layout3.xml"/><Relationship Id="rId7" Type="http://schemas.openxmlformats.org/officeDocument/2006/relationships/customXml" Target="../ink/ink1.xml"/><Relationship Id="rId12" Type="http://schemas.openxmlformats.org/officeDocument/2006/relationships/slide" Target="slide4.xml"/><Relationship Id="rId17" Type="http://schemas.openxmlformats.org/officeDocument/2006/relationships/image" Target="../media/image11.svg"/><Relationship Id="rId2" Type="http://schemas.openxmlformats.org/officeDocument/2006/relationships/diagramData" Target="../diagrams/data3.xml"/><Relationship Id="rId16"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slide" Target="slide13.xml"/><Relationship Id="rId5" Type="http://schemas.openxmlformats.org/officeDocument/2006/relationships/diagramColors" Target="../diagrams/colors3.xml"/><Relationship Id="rId15" Type="http://schemas.openxmlformats.org/officeDocument/2006/relationships/slide" Target="slide5.xml"/><Relationship Id="rId10" Type="http://schemas.openxmlformats.org/officeDocument/2006/relationships/slide" Target="slide12.xml"/><Relationship Id="rId4" Type="http://schemas.openxmlformats.org/officeDocument/2006/relationships/diagramQuickStyle" Target="../diagrams/quickStyle3.xml"/><Relationship Id="rId9" Type="http://schemas.openxmlformats.org/officeDocument/2006/relationships/slide" Target="slide11.xm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5.xml"/><Relationship Id="rId3" Type="http://schemas.openxmlformats.org/officeDocument/2006/relationships/diagramLayout" Target="../diagrams/layout4.xml"/><Relationship Id="rId7" Type="http://schemas.openxmlformats.org/officeDocument/2006/relationships/slide" Target="slide15.xml"/><Relationship Id="rId12" Type="http://schemas.openxmlformats.org/officeDocument/2006/relationships/image" Target="../media/image2.png"/><Relationship Id="rId2" Type="http://schemas.openxmlformats.org/officeDocument/2006/relationships/diagramData" Target="../diagrams/data4.xml"/><Relationship Id="rId16"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7.png"/><Relationship Id="rId5" Type="http://schemas.openxmlformats.org/officeDocument/2006/relationships/diagramColors" Target="../diagrams/colors4.xml"/><Relationship Id="rId15" Type="http://schemas.openxmlformats.org/officeDocument/2006/relationships/image" Target="../media/image11.svg"/><Relationship Id="rId10" Type="http://schemas.openxmlformats.org/officeDocument/2006/relationships/slide" Target="slide4.xml"/><Relationship Id="rId4" Type="http://schemas.openxmlformats.org/officeDocument/2006/relationships/diagramQuickStyle" Target="../diagrams/quickStyle4.xml"/><Relationship Id="rId9" Type="http://schemas.openxmlformats.org/officeDocument/2006/relationships/slide" Target="slide18.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5.xml"/><Relationship Id="rId3" Type="http://schemas.openxmlformats.org/officeDocument/2006/relationships/diagramLayout" Target="../diagrams/layout5.xml"/><Relationship Id="rId7" Type="http://schemas.openxmlformats.org/officeDocument/2006/relationships/slide" Target="slide20.xml"/><Relationship Id="rId12" Type="http://schemas.openxmlformats.org/officeDocument/2006/relationships/image" Target="../media/image2.png"/><Relationship Id="rId2" Type="http://schemas.openxmlformats.org/officeDocument/2006/relationships/diagramData" Target="../diagrams/data5.xml"/><Relationship Id="rId16" Type="http://schemas.openxmlformats.org/officeDocument/2006/relationships/hyperlink" Target="https://travaux.master.utc.fr/formations-master/ingenierie-de-la-sante/ids037-management-projet-methode-sypm/" TargetMode="Externa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17.png"/><Relationship Id="rId5" Type="http://schemas.openxmlformats.org/officeDocument/2006/relationships/diagramColors" Target="../diagrams/colors5.xml"/><Relationship Id="rId15" Type="http://schemas.openxmlformats.org/officeDocument/2006/relationships/image" Target="../media/image11.svg"/><Relationship Id="rId10" Type="http://schemas.openxmlformats.org/officeDocument/2006/relationships/slide" Target="slide4.xml"/><Relationship Id="rId4" Type="http://schemas.openxmlformats.org/officeDocument/2006/relationships/diagramQuickStyle" Target="../diagrams/quickStyle5.xml"/><Relationship Id="rId9" Type="http://schemas.openxmlformats.org/officeDocument/2006/relationships/slide" Target="slide23.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7.png"/><Relationship Id="rId18" Type="http://schemas.openxmlformats.org/officeDocument/2006/relationships/hyperlink" Target="https://travaux.master.utc.fr/formations-master/ingenierie-de-la-sante/ids037-management-projet-methode-sypm/" TargetMode="External"/><Relationship Id="rId3" Type="http://schemas.openxmlformats.org/officeDocument/2006/relationships/diagramLayout" Target="../diagrams/layout6.xml"/><Relationship Id="rId7" Type="http://schemas.openxmlformats.org/officeDocument/2006/relationships/slide" Target="slide24.xml"/><Relationship Id="rId12" Type="http://schemas.openxmlformats.org/officeDocument/2006/relationships/slide" Target="slide4.xml"/><Relationship Id="rId17" Type="http://schemas.openxmlformats.org/officeDocument/2006/relationships/image" Target="../media/image11.svg"/><Relationship Id="rId2" Type="http://schemas.openxmlformats.org/officeDocument/2006/relationships/diagramData" Target="../diagrams/data6.xml"/><Relationship Id="rId16"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slide" Target="slide29.xml"/><Relationship Id="rId5" Type="http://schemas.openxmlformats.org/officeDocument/2006/relationships/diagramColors" Target="../diagrams/colors6.xml"/><Relationship Id="rId15" Type="http://schemas.openxmlformats.org/officeDocument/2006/relationships/slide" Target="slide5.xml"/><Relationship Id="rId10" Type="http://schemas.openxmlformats.org/officeDocument/2006/relationships/slide" Target="slide28.xml"/><Relationship Id="rId4" Type="http://schemas.openxmlformats.org/officeDocument/2006/relationships/diagramQuickStyle" Target="../diagrams/quickStyle6.xml"/><Relationship Id="rId9" Type="http://schemas.openxmlformats.org/officeDocument/2006/relationships/slide" Target="slide26.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image 16" title="Image de bâtiment">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artisticPlasticWrap/>
                    </a14:imgEffect>
                  </a14:imgLayer>
                </a14:imgProps>
              </a:ext>
            </a:extLst>
          </a:blip>
          <a:srcRect l="20743" r="20743"/>
          <a:stretch>
            <a:fillRect/>
          </a:stretch>
        </p:blipFill>
        <p:spPr>
          <a:xfrm>
            <a:off x="1047302" y="860944"/>
            <a:ext cx="4428523" cy="5137089"/>
          </a:xfrm>
        </p:spPr>
      </p:pic>
      <p:sp>
        <p:nvSpPr>
          <p:cNvPr id="18" name="Hexagone 17" descr="Hexagone de couleur foncée unie au milieu d’une accentuation d’image">
            <a:extLst>
              <a:ext uri="{FF2B5EF4-FFF2-40B4-BE49-F238E27FC236}">
                <a16:creationId xmlns:a16="http://schemas.microsoft.com/office/drawing/2014/main" id="{0E6B042D-E9CB-40E0-AAE9-6AD11F53E044}"/>
              </a:ext>
            </a:extLst>
          </p:cNvPr>
          <p:cNvSpPr/>
          <p:nvPr/>
        </p:nvSpPr>
        <p:spPr>
          <a:xfrm rot="16200000">
            <a:off x="2043606"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9" name="Groupe 18" descr="Groupe d’informations du nom et du logo de la société&#10;">
            <a:extLst>
              <a:ext uri="{FF2B5EF4-FFF2-40B4-BE49-F238E27FC236}">
                <a16:creationId xmlns:a16="http://schemas.microsoft.com/office/drawing/2014/main" id="{5B07AEC6-55AE-4E18-BEEA-A226E87C7897}"/>
              </a:ext>
            </a:extLst>
          </p:cNvPr>
          <p:cNvGrpSpPr/>
          <p:nvPr/>
        </p:nvGrpSpPr>
        <p:grpSpPr>
          <a:xfrm>
            <a:off x="2174490" y="2767279"/>
            <a:ext cx="2151230" cy="1323439"/>
            <a:chOff x="2959036" y="2860865"/>
            <a:chExt cx="1628353" cy="1323439"/>
          </a:xfrm>
        </p:grpSpPr>
        <p:sp>
          <p:nvSpPr>
            <p:cNvPr id="20" name="Zone de texte 19">
              <a:extLst>
                <a:ext uri="{FF2B5EF4-FFF2-40B4-BE49-F238E27FC236}">
                  <a16:creationId xmlns:a16="http://schemas.microsoft.com/office/drawing/2014/main" id="{94DF2E04-7632-4FED-B0BF-8FB243D982A3}"/>
                </a:ext>
              </a:extLst>
            </p:cNvPr>
            <p:cNvSpPr txBox="1"/>
            <p:nvPr/>
          </p:nvSpPr>
          <p:spPr>
            <a:xfrm>
              <a:off x="3134681" y="2860865"/>
              <a:ext cx="1847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6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21" name="Zone de texte 20">
              <a:extLst>
                <a:ext uri="{FF2B5EF4-FFF2-40B4-BE49-F238E27FC236}">
                  <a16:creationId xmlns:a16="http://schemas.microsoft.com/office/drawing/2014/main" id="{FC9A1C71-347B-44A9-88B4-692D9731582D}"/>
                </a:ext>
              </a:extLst>
            </p:cNvPr>
            <p:cNvSpPr txBox="1"/>
            <p:nvPr/>
          </p:nvSpPr>
          <p:spPr>
            <a:xfrm>
              <a:off x="2959036" y="2860865"/>
              <a:ext cx="1628353"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rgbClr val="FFFFFF"/>
                  </a:solidFill>
                  <a:latin typeface="Calibri" panose="020F0502020204030204" pitchFamily="34" charset="0"/>
                  <a:cs typeface="Calibri" panose="020F0502020204030204" pitchFamily="34" charset="0"/>
                </a:rPr>
                <a:t>Méthode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rgbClr val="FFFFFF"/>
                  </a:solidFill>
                  <a:latin typeface="Calibri" panose="020F0502020204030204" pitchFamily="34" charset="0"/>
                  <a:cs typeface="Calibri" panose="020F0502020204030204" pitchFamily="34" charset="0"/>
                </a:rPr>
                <a:t> SYPM</a:t>
              </a:r>
              <a:endParaRPr kumimoji="0" lang="fr-FR" sz="4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2" name="Titre 1">
            <a:extLst>
              <a:ext uri="{FF2B5EF4-FFF2-40B4-BE49-F238E27FC236}">
                <a16:creationId xmlns:a16="http://schemas.microsoft.com/office/drawing/2014/main" id="{3D638ACE-163E-40EB-A458-E794C67EA2A6}"/>
              </a:ext>
            </a:extLst>
          </p:cNvPr>
          <p:cNvSpPr>
            <a:spLocks noGrp="1"/>
          </p:cNvSpPr>
          <p:nvPr>
            <p:ph type="ctrTitle"/>
          </p:nvPr>
        </p:nvSpPr>
        <p:spPr>
          <a:xfrm>
            <a:off x="5804452" y="1323000"/>
            <a:ext cx="6387548" cy="1616252"/>
          </a:xfrm>
        </p:spPr>
        <p:txBody>
          <a:bodyPr rtlCol="0">
            <a:normAutofit/>
          </a:bodyPr>
          <a:lstStyle/>
          <a:p>
            <a:pPr algn="ctr" rtl="0"/>
            <a:r>
              <a:rPr lang="fr-FR" sz="2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Cartographie de la méthode </a:t>
            </a:r>
            <a:br>
              <a:rPr lang="fr-FR" sz="2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600" b="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a:t>
            </a:r>
            <a:r>
              <a:rPr lang="fr-FR" sz="2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fr-FR" sz="2600" b="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a:t>
            </a:r>
            <a:r>
              <a:rPr lang="fr-FR" sz="2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Project Management » </a:t>
            </a:r>
          </a:p>
        </p:txBody>
      </p:sp>
      <p:sp>
        <p:nvSpPr>
          <p:cNvPr id="3" name="Sous-titre 2">
            <a:extLst>
              <a:ext uri="{FF2B5EF4-FFF2-40B4-BE49-F238E27FC236}">
                <a16:creationId xmlns:a16="http://schemas.microsoft.com/office/drawing/2014/main" id="{5C9205DF-8F5E-49F7-B00E-6F58293F5130}"/>
              </a:ext>
            </a:extLst>
          </p:cNvPr>
          <p:cNvSpPr>
            <a:spLocks noGrp="1"/>
          </p:cNvSpPr>
          <p:nvPr>
            <p:ph type="subTitle" idx="1"/>
          </p:nvPr>
        </p:nvSpPr>
        <p:spPr>
          <a:xfrm>
            <a:off x="5806307" y="2994726"/>
            <a:ext cx="6277033" cy="2212674"/>
          </a:xfrm>
        </p:spPr>
        <p:txBody>
          <a:bodyPr rtlCol="0"/>
          <a:lstStyle/>
          <a:p>
            <a:pPr rtl="0"/>
            <a:r>
              <a:rPr lang="fr-FR" sz="2000" dirty="0">
                <a:solidFill>
                  <a:schemeClr val="accent1">
                    <a:lumMod val="90000"/>
                    <a:lumOff val="10000"/>
                  </a:schemeClr>
                </a:solidFill>
                <a:latin typeface="Arial" panose="020B0604020202020204" pitchFamily="34" charset="0"/>
                <a:ea typeface="Verdana" panose="020B0604030504040204" pitchFamily="34" charset="0"/>
                <a:cs typeface="Arial" panose="020B0604020202020204" pitchFamily="34" charset="0"/>
              </a:rPr>
              <a:t> </a:t>
            </a:r>
            <a:endParaRPr lang="fr-FR" sz="1800" dirty="0">
              <a:solidFill>
                <a:schemeClr val="accent1">
                  <a:lumMod val="90000"/>
                  <a:lumOff val="10000"/>
                </a:schemeClr>
              </a:solidFill>
              <a:latin typeface="Arial" panose="020B0604020202020204" pitchFamily="34" charset="0"/>
              <a:cs typeface="Arial" panose="020B0604020202020204" pitchFamily="34" charset="0"/>
            </a:endParaRPr>
          </a:p>
          <a:p>
            <a:pPr rtl="0"/>
            <a:r>
              <a:rPr lang="fr-FR" sz="1800" dirty="0">
                <a:solidFill>
                  <a:schemeClr val="accent1">
                    <a:lumMod val="90000"/>
                    <a:lumOff val="10000"/>
                  </a:schemeClr>
                </a:solidFill>
                <a:latin typeface="Arial" panose="020B0604020202020204" pitchFamily="34" charset="0"/>
                <a:cs typeface="Arial" panose="020B0604020202020204" pitchFamily="34" charset="0"/>
              </a:rPr>
              <a:t>COLIN Chloé</a:t>
            </a:r>
          </a:p>
          <a:p>
            <a:pPr rtl="0"/>
            <a:r>
              <a:rPr lang="fr-FR" sz="1800" dirty="0">
                <a:solidFill>
                  <a:schemeClr val="accent1">
                    <a:lumMod val="90000"/>
                    <a:lumOff val="10000"/>
                  </a:schemeClr>
                </a:solidFill>
                <a:latin typeface="Arial" panose="020B0604020202020204" pitchFamily="34" charset="0"/>
                <a:cs typeface="Arial" panose="020B0604020202020204" pitchFamily="34" charset="0"/>
              </a:rPr>
              <a:t>FARGES Alexandre</a:t>
            </a:r>
          </a:p>
          <a:p>
            <a:pPr rtl="0"/>
            <a:r>
              <a:rPr lang="fr-FR" sz="1800" dirty="0">
                <a:solidFill>
                  <a:schemeClr val="accent1">
                    <a:lumMod val="90000"/>
                    <a:lumOff val="10000"/>
                  </a:schemeClr>
                </a:solidFill>
                <a:latin typeface="Arial" panose="020B0604020202020204" pitchFamily="34" charset="0"/>
                <a:cs typeface="Arial" panose="020B0604020202020204" pitchFamily="34" charset="0"/>
              </a:rPr>
              <a:t>GAINE Matthieu</a:t>
            </a:r>
          </a:p>
          <a:p>
            <a:pPr rtl="0"/>
            <a:endParaRPr lang="fr-FR" sz="1800" dirty="0">
              <a:solidFill>
                <a:schemeClr val="accent1">
                  <a:lumMod val="90000"/>
                  <a:lumOff val="10000"/>
                </a:schemeClr>
              </a:solidFill>
              <a:latin typeface="Arial" panose="020B0604020202020204" pitchFamily="34" charset="0"/>
              <a:cs typeface="Arial" panose="020B0604020202020204" pitchFamily="34" charset="0"/>
            </a:endParaRPr>
          </a:p>
          <a:p>
            <a:pPr rtl="0"/>
            <a:r>
              <a:rPr lang="fr-FR" sz="1000" dirty="0">
                <a:solidFill>
                  <a:schemeClr val="accent1">
                    <a:lumMod val="90000"/>
                    <a:lumOff val="10000"/>
                  </a:schemeClr>
                </a:solidFill>
                <a:latin typeface="Arial" panose="020B0604020202020204" pitchFamily="34" charset="0"/>
                <a:cs typeface="Arial" panose="020B0604020202020204" pitchFamily="34" charset="0"/>
              </a:rPr>
              <a:t>Master Ingénierie de la santé </a:t>
            </a:r>
          </a:p>
          <a:p>
            <a:pPr lvl="0"/>
            <a:r>
              <a:rPr lang="fr-FR" sz="800" dirty="0">
                <a:solidFill>
                  <a:srgbClr val="002060"/>
                </a:solidFill>
                <a:latin typeface="Arial" panose="020B0604020202020204" pitchFamily="34" charset="0"/>
                <a:ea typeface="Rockwell" panose="02060603020205020403" pitchFamily="18" charset="0"/>
                <a:cs typeface="Arial" panose="020B0604020202020204" pitchFamily="34" charset="0"/>
              </a:rPr>
              <a:t>Disponible sur </a:t>
            </a:r>
            <a:r>
              <a:rPr lang="fr-FR" sz="800" i="1" dirty="0">
                <a:solidFill>
                  <a:srgbClr val="3F3F3F"/>
                </a:solidFill>
                <a:latin typeface="Arial" panose="020B0604020202020204" pitchFamily="34" charset="0"/>
                <a:ea typeface="Rockwell" panose="02060603020205020403" pitchFamily="18" charset="0"/>
                <a:cs typeface="Arial" panose="020B0604020202020204" pitchFamily="34" charset="0"/>
              </a:rPr>
              <a:t>: </a:t>
            </a:r>
            <a:r>
              <a:rPr lang="fr-FR" sz="800" i="1" u="sng" dirty="0">
                <a:solidFill>
                  <a:srgbClr val="6BA9DA"/>
                </a:solidFill>
                <a:latin typeface="Arial" panose="020B0604020202020204" pitchFamily="34" charset="0"/>
                <a:ea typeface="Rockwell" panose="02060603020205020403"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https://travaux.master.utc.fr/</a:t>
            </a:r>
            <a:r>
              <a:rPr lang="fr-FR" sz="800" i="1" dirty="0">
                <a:solidFill>
                  <a:srgbClr val="0070C0"/>
                </a:solidFill>
                <a:latin typeface="Arial" panose="020B0604020202020204" pitchFamily="34" charset="0"/>
                <a:ea typeface="Rockwell" panose="02060603020205020403" pitchFamily="18" charset="0"/>
                <a:cs typeface="Arial" panose="020B0604020202020204" pitchFamily="34" charset="0"/>
              </a:rPr>
              <a:t>,</a:t>
            </a:r>
            <a:r>
              <a:rPr lang="fr-FR" sz="800" dirty="0">
                <a:solidFill>
                  <a:srgbClr val="002060"/>
                </a:solidFill>
                <a:latin typeface="Arial" panose="020B0604020202020204" pitchFamily="34" charset="0"/>
                <a:ea typeface="Rockwell" panose="02060603020205020403" pitchFamily="18" charset="0"/>
                <a:cs typeface="Arial" panose="020B0604020202020204" pitchFamily="34" charset="0"/>
              </a:rPr>
              <a:t>puis « IDS », réf IDS037</a:t>
            </a:r>
          </a:p>
          <a:p>
            <a:pPr rtl="0"/>
            <a:endParaRPr lang="fr-FR" sz="1000" dirty="0">
              <a:solidFill>
                <a:schemeClr val="accent1">
                  <a:lumMod val="90000"/>
                  <a:lumOff val="10000"/>
                </a:schemeClr>
              </a:solidFill>
              <a:latin typeface="Arial" panose="020B0604020202020204" pitchFamily="34" charset="0"/>
              <a:cs typeface="Arial" panose="020B0604020202020204" pitchFamily="34" charset="0"/>
            </a:endParaRPr>
          </a:p>
          <a:p>
            <a:pPr rtl="0"/>
            <a:endParaRPr lang="fr-FR" sz="1600" i="1" dirty="0">
              <a:solidFill>
                <a:srgbClr val="002060"/>
              </a:solidFill>
              <a:latin typeface="Arial" panose="020B0604020202020204" pitchFamily="34" charset="0"/>
              <a:ea typeface="Rockwell" panose="02060603020205020403" pitchFamily="18" charset="0"/>
              <a:cs typeface="Arial" panose="020B0604020202020204" pitchFamily="34" charset="0"/>
            </a:endParaRPr>
          </a:p>
        </p:txBody>
      </p:sp>
      <p:pic>
        <p:nvPicPr>
          <p:cNvPr id="11" name="Image 10" descr="Une image contenant dessin, table, signe&#10;&#10;Description générée automatiquement">
            <a:extLst>
              <a:ext uri="{FF2B5EF4-FFF2-40B4-BE49-F238E27FC236}">
                <a16:creationId xmlns:a16="http://schemas.microsoft.com/office/drawing/2014/main" id="{EDE06BE8-9A39-4E67-B338-F538C3BA902A}"/>
              </a:ext>
            </a:extLst>
          </p:cNvPr>
          <p:cNvPicPr>
            <a:picLocks noChangeAspect="1"/>
          </p:cNvPicPr>
          <p:nvPr/>
        </p:nvPicPr>
        <p:blipFill>
          <a:blip r:embed="rId6"/>
          <a:stretch>
            <a:fillRect/>
          </a:stretch>
        </p:blipFill>
        <p:spPr>
          <a:xfrm>
            <a:off x="9781563" y="158764"/>
            <a:ext cx="2273417" cy="575458"/>
          </a:xfrm>
          <a:prstGeom prst="rect">
            <a:avLst/>
          </a:prstGeom>
        </p:spPr>
      </p:pic>
      <p:sp>
        <p:nvSpPr>
          <p:cNvPr id="4" name="Flèche : pentagone 3">
            <a:extLst>
              <a:ext uri="{FF2B5EF4-FFF2-40B4-BE49-F238E27FC236}">
                <a16:creationId xmlns:a16="http://schemas.microsoft.com/office/drawing/2014/main" id="{19DB01B2-A269-4431-A6E2-DED3FC5D5CDB}"/>
              </a:ext>
            </a:extLst>
          </p:cNvPr>
          <p:cNvSpPr/>
          <p:nvPr/>
        </p:nvSpPr>
        <p:spPr>
          <a:xfrm>
            <a:off x="10510458" y="6129393"/>
            <a:ext cx="1572882" cy="569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hlinkClick r:id="rId7" action="ppaction://hlinksldjump"/>
            <a:extLst>
              <a:ext uri="{FF2B5EF4-FFF2-40B4-BE49-F238E27FC236}">
                <a16:creationId xmlns:a16="http://schemas.microsoft.com/office/drawing/2014/main" id="{A5D12571-A41B-45DC-A928-3279004E4D55}"/>
              </a:ext>
            </a:extLst>
          </p:cNvPr>
          <p:cNvSpPr txBox="1">
            <a:spLocks/>
          </p:cNvSpPr>
          <p:nvPr/>
        </p:nvSpPr>
        <p:spPr>
          <a:xfrm>
            <a:off x="10510458" y="6204024"/>
            <a:ext cx="1338841" cy="369332"/>
          </a:xfrm>
          <a:prstGeom prst="rect">
            <a:avLst/>
          </a:prstGeom>
          <a:noFill/>
        </p:spPr>
        <p:txBody>
          <a:bodyPr wrap="square" rtlCol="0">
            <a:spAutoFit/>
          </a:bodyPr>
          <a:lstStyle/>
          <a:p>
            <a:pPr algn="ctr"/>
            <a:r>
              <a:rPr lang="fr-FR" dirty="0">
                <a:solidFill>
                  <a:schemeClr val="bg1"/>
                </a:solidFill>
              </a:rPr>
              <a:t>Commencer</a:t>
            </a:r>
          </a:p>
        </p:txBody>
      </p:sp>
      <p:sp>
        <p:nvSpPr>
          <p:cNvPr id="6" name="ZoneTexte 5">
            <a:extLst>
              <a:ext uri="{FF2B5EF4-FFF2-40B4-BE49-F238E27FC236}">
                <a16:creationId xmlns:a16="http://schemas.microsoft.com/office/drawing/2014/main" id="{432DA236-A93B-496E-8FCD-0CDB23123BD2}"/>
              </a:ext>
            </a:extLst>
          </p:cNvPr>
          <p:cNvSpPr txBox="1"/>
          <p:nvPr/>
        </p:nvSpPr>
        <p:spPr>
          <a:xfrm>
            <a:off x="5804452" y="5441400"/>
            <a:ext cx="6369919" cy="313932"/>
          </a:xfrm>
          <a:prstGeom prst="rect">
            <a:avLst/>
          </a:prstGeom>
          <a:noFill/>
        </p:spPr>
        <p:txBody>
          <a:bodyPr wrap="square" rtlCol="0">
            <a:spAutoFit/>
          </a:bodyPr>
          <a:lstStyle/>
          <a:p>
            <a:pPr lvl="0">
              <a:lnSpc>
                <a:spcPct val="90000"/>
              </a:lnSpc>
              <a:spcBef>
                <a:spcPts val="1000"/>
              </a:spcBef>
              <a:buClr>
                <a:srgbClr val="2E7A40"/>
              </a:buClr>
            </a:pPr>
            <a:r>
              <a:rPr lang="fr-FR" sz="800" i="1" u="sng" spc="300" dirty="0">
                <a:solidFill>
                  <a:schemeClr val="accent1">
                    <a:lumMod val="25000"/>
                    <a:lumOff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https://travaux.master.utc.fr/formations-master/ingenierie-de-la-sante/ids037-management-projet-methode-sypm/</a:t>
            </a:r>
            <a:endParaRPr lang="fr-FR" sz="800" i="1" u="sng" spc="300" dirty="0">
              <a:solidFill>
                <a:schemeClr val="accent1">
                  <a:lumMod val="25000"/>
                  <a:lumOff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8A78CD1-328A-4EB1-A6CA-9618DBFB967B}"/>
              </a:ext>
            </a:extLst>
          </p:cNvPr>
          <p:cNvGraphicFramePr/>
          <p:nvPr>
            <p:extLst>
              <p:ext uri="{D42A27DB-BD31-4B8C-83A1-F6EECF244321}">
                <p14:modId xmlns:p14="http://schemas.microsoft.com/office/powerpoint/2010/main" val="35751029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hlinkClick r:id="rId7" action="ppaction://hlinksldjump"/>
            <a:extLst>
              <a:ext uri="{FF2B5EF4-FFF2-40B4-BE49-F238E27FC236}">
                <a16:creationId xmlns:a16="http://schemas.microsoft.com/office/drawing/2014/main" id="{6C1AD3A5-F913-4007-BE9B-0B6C15F796EA}"/>
              </a:ext>
            </a:extLst>
          </p:cNvPr>
          <p:cNvSpPr txBox="1"/>
          <p:nvPr/>
        </p:nvSpPr>
        <p:spPr>
          <a:xfrm>
            <a:off x="2610678" y="2410310"/>
            <a:ext cx="901148" cy="738664"/>
          </a:xfrm>
          <a:prstGeom prst="rect">
            <a:avLst/>
          </a:prstGeom>
          <a:noFill/>
        </p:spPr>
        <p:txBody>
          <a:bodyPr wrap="square" rtlCol="0">
            <a:spAutoFit/>
          </a:bodyPr>
          <a:lstStyle/>
          <a:p>
            <a:pPr algn="ctr"/>
            <a:r>
              <a:rPr lang="fr-FR" sz="4200" dirty="0">
                <a:solidFill>
                  <a:schemeClr val="bg1"/>
                </a:solidFill>
              </a:rPr>
              <a:t>5.1</a:t>
            </a:r>
          </a:p>
        </p:txBody>
      </p:sp>
      <p:sp>
        <p:nvSpPr>
          <p:cNvPr id="4" name="ZoneTexte 3">
            <a:hlinkClick r:id="rId8" action="ppaction://hlinksldjump"/>
            <a:extLst>
              <a:ext uri="{FF2B5EF4-FFF2-40B4-BE49-F238E27FC236}">
                <a16:creationId xmlns:a16="http://schemas.microsoft.com/office/drawing/2014/main" id="{D3457395-CF6F-455D-A0EA-10983E5DA428}"/>
              </a:ext>
            </a:extLst>
          </p:cNvPr>
          <p:cNvSpPr txBox="1"/>
          <p:nvPr/>
        </p:nvSpPr>
        <p:spPr>
          <a:xfrm>
            <a:off x="2610678" y="3786525"/>
            <a:ext cx="901148" cy="738664"/>
          </a:xfrm>
          <a:prstGeom prst="rect">
            <a:avLst/>
          </a:prstGeom>
          <a:noFill/>
        </p:spPr>
        <p:txBody>
          <a:bodyPr wrap="square" rtlCol="0">
            <a:spAutoFit/>
          </a:bodyPr>
          <a:lstStyle/>
          <a:p>
            <a:pPr algn="ctr"/>
            <a:r>
              <a:rPr lang="fr-FR" sz="4200" dirty="0">
                <a:solidFill>
                  <a:schemeClr val="bg1"/>
                </a:solidFill>
              </a:rPr>
              <a:t>5.2</a:t>
            </a:r>
          </a:p>
        </p:txBody>
      </p:sp>
      <p:pic>
        <p:nvPicPr>
          <p:cNvPr id="7" name="Image 6">
            <a:hlinkClick r:id="rId9" action="ppaction://hlinksldjump"/>
            <a:extLst>
              <a:ext uri="{FF2B5EF4-FFF2-40B4-BE49-F238E27FC236}">
                <a16:creationId xmlns:a16="http://schemas.microsoft.com/office/drawing/2014/main" id="{08936C31-89CE-4C46-BB90-A81E3DC21631}"/>
              </a:ext>
            </a:extLst>
          </p:cNvPr>
          <p:cNvPicPr/>
          <p:nvPr/>
        </p:nvPicPr>
        <p:blipFill rotWithShape="1">
          <a:blip r:embed="rId10"/>
          <a:srcRect l="46462" t="26759" r="17659" b="11782"/>
          <a:stretch/>
        </p:blipFill>
        <p:spPr bwMode="auto">
          <a:xfrm>
            <a:off x="10899545" y="5598333"/>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8" name="ZoneTexte 7">
            <a:hlinkClick r:id="rId8" action="ppaction://hlinksldjump"/>
            <a:extLst>
              <a:ext uri="{FF2B5EF4-FFF2-40B4-BE49-F238E27FC236}">
                <a16:creationId xmlns:a16="http://schemas.microsoft.com/office/drawing/2014/main" id="{1471876B-3A5B-49D3-9499-260D06DA2192}"/>
              </a:ext>
            </a:extLst>
          </p:cNvPr>
          <p:cNvSpPr txBox="1"/>
          <p:nvPr/>
        </p:nvSpPr>
        <p:spPr>
          <a:xfrm>
            <a:off x="2610678" y="5162741"/>
            <a:ext cx="901148" cy="738664"/>
          </a:xfrm>
          <a:prstGeom prst="rect">
            <a:avLst/>
          </a:prstGeom>
          <a:noFill/>
        </p:spPr>
        <p:txBody>
          <a:bodyPr wrap="square" rtlCol="0">
            <a:spAutoFit/>
          </a:bodyPr>
          <a:lstStyle/>
          <a:p>
            <a:pPr algn="ctr"/>
            <a:r>
              <a:rPr lang="fr-FR" sz="4200" dirty="0">
                <a:solidFill>
                  <a:schemeClr val="bg1"/>
                </a:solidFill>
              </a:rPr>
              <a:t>5.3</a:t>
            </a:r>
          </a:p>
        </p:txBody>
      </p:sp>
      <p:pic>
        <p:nvPicPr>
          <p:cNvPr id="11" name="Graphique 10" descr="Questions">
            <a:hlinkClick r:id="rId11" action="ppaction://hlinksldjump"/>
            <a:extLst>
              <a:ext uri="{FF2B5EF4-FFF2-40B4-BE49-F238E27FC236}">
                <a16:creationId xmlns:a16="http://schemas.microsoft.com/office/drawing/2014/main" id="{4E5E7F28-1B88-4023-B032-2D9BCFEAB3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2455" y="5958333"/>
            <a:ext cx="720000" cy="720000"/>
          </a:xfrm>
          <a:prstGeom prst="rect">
            <a:avLst/>
          </a:prstGeom>
        </p:spPr>
      </p:pic>
      <p:pic>
        <p:nvPicPr>
          <p:cNvPr id="13" name="Image 12" descr="Une image contenant dessin, table, signe&#10;&#10;Description générée automatiquement">
            <a:extLst>
              <a:ext uri="{FF2B5EF4-FFF2-40B4-BE49-F238E27FC236}">
                <a16:creationId xmlns:a16="http://schemas.microsoft.com/office/drawing/2014/main" id="{18E130B5-6366-431F-92C6-7D9E57AE725F}"/>
              </a:ext>
            </a:extLst>
          </p:cNvPr>
          <p:cNvPicPr>
            <a:picLocks noChangeAspect="1"/>
          </p:cNvPicPr>
          <p:nvPr/>
        </p:nvPicPr>
        <p:blipFill>
          <a:blip r:embed="rId14"/>
          <a:stretch>
            <a:fillRect/>
          </a:stretch>
        </p:blipFill>
        <p:spPr>
          <a:xfrm>
            <a:off x="10791241" y="60830"/>
            <a:ext cx="1337499" cy="338554"/>
          </a:xfrm>
          <a:prstGeom prst="rect">
            <a:avLst/>
          </a:prstGeom>
        </p:spPr>
      </p:pic>
      <p:sp>
        <p:nvSpPr>
          <p:cNvPr id="12" name="Espace réservé du pied de page 2">
            <a:extLst>
              <a:ext uri="{FF2B5EF4-FFF2-40B4-BE49-F238E27FC236}">
                <a16:creationId xmlns:a16="http://schemas.microsoft.com/office/drawing/2014/main" id="{8E7D2E94-55EF-4229-985B-8DFC35BC42DD}"/>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5"/>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5"/>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22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4">
              <a:lumMod val="60000"/>
              <a:lumOff val="40000"/>
            </a:schemeClr>
          </a:solidFill>
          <a:ln>
            <a:solidFill>
              <a:schemeClr val="accent4">
                <a:lumMod val="60000"/>
                <a:lumOff val="40000"/>
              </a:schemeClr>
            </a:solidFill>
          </a:ln>
        </p:spPr>
        <p:txBody>
          <a:bodyPr>
            <a:normAutofit fontScale="90000"/>
          </a:bodyPr>
          <a:lstStyle/>
          <a:p>
            <a:pPr algn="ctr"/>
            <a:r>
              <a:rPr lang="fr-FR" dirty="0">
                <a:solidFill>
                  <a:schemeClr val="bg1"/>
                </a:solidFill>
                <a:latin typeface="+mn-lt"/>
              </a:rPr>
              <a:t>1.1 Environnement et parties prenantes </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043918474"/>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
            <a:extLst>
              <a:ext uri="{FF2B5EF4-FFF2-40B4-BE49-F238E27FC236}">
                <a16:creationId xmlns:a16="http://schemas.microsoft.com/office/drawing/2014/main" id="{27794F96-7CCD-4B17-AD3A-D08593CDC0E8}"/>
              </a:ext>
            </a:extLst>
          </p:cNvPr>
          <p:cNvSpPr txBox="1"/>
          <p:nvPr/>
        </p:nvSpPr>
        <p:spPr>
          <a:xfrm>
            <a:off x="1789043" y="1173996"/>
            <a:ext cx="901148" cy="353943"/>
          </a:xfrm>
          <a:prstGeom prst="rect">
            <a:avLst/>
          </a:prstGeom>
          <a:noFill/>
        </p:spPr>
        <p:txBody>
          <a:bodyPr wrap="square" rtlCol="0">
            <a:spAutoFit/>
          </a:bodyPr>
          <a:lstStyle/>
          <a:p>
            <a:pPr algn="ctr"/>
            <a:r>
              <a:rPr lang="fr-FR" sz="1700" dirty="0"/>
              <a:t>Cr1</a:t>
            </a:r>
          </a:p>
        </p:txBody>
      </p:sp>
      <p:sp>
        <p:nvSpPr>
          <p:cNvPr id="8" name="CR3">
            <a:extLst>
              <a:ext uri="{FF2B5EF4-FFF2-40B4-BE49-F238E27FC236}">
                <a16:creationId xmlns:a16="http://schemas.microsoft.com/office/drawing/2014/main" id="{97FC4222-810F-4CB0-B0B5-282D71E2EAE3}"/>
              </a:ext>
            </a:extLst>
          </p:cNvPr>
          <p:cNvSpPr txBox="1"/>
          <p:nvPr/>
        </p:nvSpPr>
        <p:spPr>
          <a:xfrm>
            <a:off x="1789043" y="3128273"/>
            <a:ext cx="901148" cy="353943"/>
          </a:xfrm>
          <a:prstGeom prst="rect">
            <a:avLst/>
          </a:prstGeom>
          <a:noFill/>
        </p:spPr>
        <p:txBody>
          <a:bodyPr wrap="square" rtlCol="0">
            <a:spAutoFit/>
          </a:bodyPr>
          <a:lstStyle/>
          <a:p>
            <a:pPr algn="ctr"/>
            <a:r>
              <a:rPr lang="fr-FR" sz="1700" dirty="0"/>
              <a:t>Cr3</a:t>
            </a:r>
          </a:p>
        </p:txBody>
      </p:sp>
      <p:sp>
        <p:nvSpPr>
          <p:cNvPr id="9" name="CR4">
            <a:extLst>
              <a:ext uri="{FF2B5EF4-FFF2-40B4-BE49-F238E27FC236}">
                <a16:creationId xmlns:a16="http://schemas.microsoft.com/office/drawing/2014/main" id="{7D47C695-CB9E-4BB1-8FE3-9E5E15BC88DE}"/>
              </a:ext>
            </a:extLst>
          </p:cNvPr>
          <p:cNvSpPr txBox="1"/>
          <p:nvPr/>
        </p:nvSpPr>
        <p:spPr>
          <a:xfrm>
            <a:off x="1789043" y="4130366"/>
            <a:ext cx="901148" cy="353943"/>
          </a:xfrm>
          <a:prstGeom prst="rect">
            <a:avLst/>
          </a:prstGeom>
          <a:noFill/>
        </p:spPr>
        <p:txBody>
          <a:bodyPr wrap="square" rtlCol="0">
            <a:spAutoFit/>
          </a:bodyPr>
          <a:lstStyle/>
          <a:p>
            <a:pPr algn="ctr"/>
            <a:r>
              <a:rPr lang="fr-FR" sz="1700" dirty="0"/>
              <a:t>Cr4</a:t>
            </a:r>
          </a:p>
        </p:txBody>
      </p:sp>
      <p:sp>
        <p:nvSpPr>
          <p:cNvPr id="10" name="CR5">
            <a:extLst>
              <a:ext uri="{FF2B5EF4-FFF2-40B4-BE49-F238E27FC236}">
                <a16:creationId xmlns:a16="http://schemas.microsoft.com/office/drawing/2014/main" id="{8FCA5B6F-3A61-45A7-BBE5-D7D4D3B9EA2D}"/>
              </a:ext>
            </a:extLst>
          </p:cNvPr>
          <p:cNvSpPr txBox="1"/>
          <p:nvPr/>
        </p:nvSpPr>
        <p:spPr>
          <a:xfrm>
            <a:off x="1789043" y="5132460"/>
            <a:ext cx="901148" cy="353943"/>
          </a:xfrm>
          <a:prstGeom prst="rect">
            <a:avLst/>
          </a:prstGeom>
          <a:noFill/>
        </p:spPr>
        <p:txBody>
          <a:bodyPr wrap="square" rtlCol="0">
            <a:spAutoFit/>
          </a:bodyPr>
          <a:lstStyle/>
          <a:p>
            <a:pPr algn="ctr"/>
            <a:r>
              <a:rPr lang="fr-FR" sz="1700" dirty="0"/>
              <a:t>Cr5</a:t>
            </a:r>
          </a:p>
        </p:txBody>
      </p:sp>
      <p:sp>
        <p:nvSpPr>
          <p:cNvPr id="11" name="CR6">
            <a:extLst>
              <a:ext uri="{FF2B5EF4-FFF2-40B4-BE49-F238E27FC236}">
                <a16:creationId xmlns:a16="http://schemas.microsoft.com/office/drawing/2014/main" id="{59655DA3-6354-4594-9253-C00C2CDF7EC9}"/>
              </a:ext>
            </a:extLst>
          </p:cNvPr>
          <p:cNvSpPr txBox="1"/>
          <p:nvPr/>
        </p:nvSpPr>
        <p:spPr>
          <a:xfrm>
            <a:off x="1789043" y="6117057"/>
            <a:ext cx="901148" cy="353943"/>
          </a:xfrm>
          <a:prstGeom prst="rect">
            <a:avLst/>
          </a:prstGeom>
          <a:noFill/>
        </p:spPr>
        <p:txBody>
          <a:bodyPr wrap="square" rtlCol="0">
            <a:spAutoFit/>
          </a:bodyPr>
          <a:lstStyle/>
          <a:p>
            <a:pPr algn="ctr"/>
            <a:r>
              <a:rPr lang="fr-FR" sz="1700" dirty="0"/>
              <a:t>Cr6</a:t>
            </a:r>
          </a:p>
        </p:txBody>
      </p:sp>
      <p:sp>
        <p:nvSpPr>
          <p:cNvPr id="12" name="CR2">
            <a:extLst>
              <a:ext uri="{FF2B5EF4-FFF2-40B4-BE49-F238E27FC236}">
                <a16:creationId xmlns:a16="http://schemas.microsoft.com/office/drawing/2014/main" id="{83DF5CFC-F0B0-4F8D-A177-EB1157B7F079}"/>
              </a:ext>
            </a:extLst>
          </p:cNvPr>
          <p:cNvSpPr txBox="1"/>
          <p:nvPr/>
        </p:nvSpPr>
        <p:spPr>
          <a:xfrm>
            <a:off x="1789043" y="2176089"/>
            <a:ext cx="901148" cy="353943"/>
          </a:xfrm>
          <a:prstGeom prst="rect">
            <a:avLst/>
          </a:prstGeom>
          <a:noFill/>
        </p:spPr>
        <p:txBody>
          <a:bodyPr wrap="square" rtlCol="0">
            <a:spAutoFit/>
          </a:bodyPr>
          <a:lstStyle/>
          <a:p>
            <a:pPr algn="ctr"/>
            <a:r>
              <a:rPr lang="fr-FR" sz="1700" dirty="0"/>
              <a:t>Cr2</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5692" y="6121992"/>
            <a:ext cx="1201806" cy="57073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5692" y="6221622"/>
            <a:ext cx="1201806" cy="369332"/>
          </a:xfrm>
          <a:prstGeom prst="rect">
            <a:avLst/>
          </a:prstGeom>
          <a:noFill/>
        </p:spPr>
        <p:txBody>
          <a:bodyPr wrap="square" rtlCol="0">
            <a:spAutoFit/>
          </a:bodyPr>
          <a:lstStyle/>
          <a:p>
            <a:pPr algn="ctr"/>
            <a:r>
              <a:rPr lang="fr-FR" dirty="0">
                <a:solidFill>
                  <a:schemeClr val="bg1"/>
                </a:solidFill>
              </a:rPr>
              <a:t>1.2</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6020217"/>
            <a:ext cx="706507" cy="67144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9"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961" y="6070568"/>
            <a:ext cx="570737" cy="570737"/>
          </a:xfrm>
          <a:prstGeom prst="rect">
            <a:avLst/>
          </a:prstGeom>
        </p:spPr>
      </p:pic>
      <p:pic>
        <p:nvPicPr>
          <p:cNvPr id="17" name="Graphique 16" descr="Papier">
            <a:hlinkClick r:id="rId12" action="ppaction://hlinksldjump"/>
            <a:extLst>
              <a:ext uri="{FF2B5EF4-FFF2-40B4-BE49-F238E27FC236}">
                <a16:creationId xmlns:a16="http://schemas.microsoft.com/office/drawing/2014/main" id="{B6AC5EB3-B838-4789-BCEB-F53307FD37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01190" y="3128273"/>
            <a:ext cx="360000" cy="360000"/>
          </a:xfrm>
          <a:prstGeom prst="rect">
            <a:avLst/>
          </a:prstGeom>
        </p:spPr>
      </p:pic>
      <p:pic>
        <p:nvPicPr>
          <p:cNvPr id="23" name="Graphique 22" descr="Papier">
            <a:hlinkClick r:id="rId12" action="ppaction://hlinksldjump"/>
            <a:extLst>
              <a:ext uri="{FF2B5EF4-FFF2-40B4-BE49-F238E27FC236}">
                <a16:creationId xmlns:a16="http://schemas.microsoft.com/office/drawing/2014/main" id="{D91A1F10-8109-4C5E-A855-7A0BCC1321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01190" y="5126403"/>
            <a:ext cx="360000" cy="360000"/>
          </a:xfrm>
          <a:prstGeom prst="rect">
            <a:avLst/>
          </a:prstGeom>
        </p:spPr>
      </p:pic>
      <p:sp>
        <p:nvSpPr>
          <p:cNvPr id="22" name="Légende : double flèche courbée encadrée à une bordure 21">
            <a:extLst>
              <a:ext uri="{FF2B5EF4-FFF2-40B4-BE49-F238E27FC236}">
                <a16:creationId xmlns:a16="http://schemas.microsoft.com/office/drawing/2014/main" id="{287FF443-4304-40E0-96CF-29571B3D79D3}"/>
              </a:ext>
            </a:extLst>
          </p:cNvPr>
          <p:cNvSpPr/>
          <p:nvPr/>
        </p:nvSpPr>
        <p:spPr>
          <a:xfrm>
            <a:off x="2690191" y="17802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4.1 Contexte et caractéristiques du projet) </a:t>
            </a:r>
          </a:p>
        </p:txBody>
      </p:sp>
      <p:sp>
        <p:nvSpPr>
          <p:cNvPr id="26" name="Légende : double flèche courbée encadrée à une bordure 25">
            <a:extLst>
              <a:ext uri="{FF2B5EF4-FFF2-40B4-BE49-F238E27FC236}">
                <a16:creationId xmlns:a16="http://schemas.microsoft.com/office/drawing/2014/main" id="{0A35CB69-04A0-479B-A5FE-336F8F5163E8}"/>
              </a:ext>
            </a:extLst>
          </p:cNvPr>
          <p:cNvSpPr/>
          <p:nvPr/>
        </p:nvSpPr>
        <p:spPr>
          <a:xfrm>
            <a:off x="2690191" y="27738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3.5 Environnement du projet) ; </a:t>
            </a:r>
          </a:p>
          <a:p>
            <a:pPr algn="ctr"/>
            <a:r>
              <a:rPr lang="fr-FR" b="1" u="sng" dirty="0">
                <a:solidFill>
                  <a:schemeClr val="tx1"/>
                </a:solidFill>
                <a:effectLst>
                  <a:outerShdw blurRad="38100" dist="38100" dir="2700000" algn="tl">
                    <a:srgbClr val="000000">
                      <a:alpha val="43137"/>
                    </a:srgbClr>
                  </a:outerShdw>
                </a:effectLst>
              </a:rPr>
              <a:t>ISO 9001:2015 (Art 4.1 Compréhension de l’organisme et de son contexte)  </a:t>
            </a:r>
          </a:p>
        </p:txBody>
      </p:sp>
      <p:sp>
        <p:nvSpPr>
          <p:cNvPr id="27" name="Légende : double flèche courbée encadrée à une bordure 26">
            <a:extLst>
              <a:ext uri="{FF2B5EF4-FFF2-40B4-BE49-F238E27FC236}">
                <a16:creationId xmlns:a16="http://schemas.microsoft.com/office/drawing/2014/main" id="{4B489903-87C0-42A0-A333-948849D95AF3}"/>
              </a:ext>
            </a:extLst>
          </p:cNvPr>
          <p:cNvSpPr/>
          <p:nvPr/>
        </p:nvSpPr>
        <p:spPr>
          <a:xfrm>
            <a:off x="2690188" y="37458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4.3.9 Identifier les parties prenantes) </a:t>
            </a:r>
          </a:p>
        </p:txBody>
      </p:sp>
      <p:sp>
        <p:nvSpPr>
          <p:cNvPr id="28" name="Légende : double flèche courbée encadrée à une bordure 27">
            <a:extLst>
              <a:ext uri="{FF2B5EF4-FFF2-40B4-BE49-F238E27FC236}">
                <a16:creationId xmlns:a16="http://schemas.microsoft.com/office/drawing/2014/main" id="{631B02BF-9275-4306-A13D-BE63DDBD5FA1}"/>
              </a:ext>
            </a:extLst>
          </p:cNvPr>
          <p:cNvSpPr/>
          <p:nvPr/>
        </p:nvSpPr>
        <p:spPr>
          <a:xfrm>
            <a:off x="2690189" y="47394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3.8 Parties prenantes et organisation du projet) </a:t>
            </a:r>
          </a:p>
        </p:txBody>
      </p:sp>
      <p:sp>
        <p:nvSpPr>
          <p:cNvPr id="29" name="Légende : double flèche courbée encadrée à une bordure 28">
            <a:extLst>
              <a:ext uri="{FF2B5EF4-FFF2-40B4-BE49-F238E27FC236}">
                <a16:creationId xmlns:a16="http://schemas.microsoft.com/office/drawing/2014/main" id="{82AADDC6-2CD0-4071-914F-325C0114FB83}"/>
              </a:ext>
            </a:extLst>
          </p:cNvPr>
          <p:cNvSpPr/>
          <p:nvPr/>
        </p:nvSpPr>
        <p:spPr>
          <a:xfrm>
            <a:off x="2690188" y="5754887"/>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4.1 Contexte et caractéristiques du projet) ;</a:t>
            </a:r>
          </a:p>
          <a:p>
            <a:pPr algn="ctr"/>
            <a:r>
              <a:rPr lang="fr-FR" b="1" u="sng" dirty="0">
                <a:solidFill>
                  <a:schemeClr val="tx1"/>
                </a:solidFill>
                <a:effectLst>
                  <a:outerShdw blurRad="38100" dist="38100" dir="2700000" algn="tl">
                    <a:srgbClr val="000000">
                      <a:alpha val="43137"/>
                    </a:srgbClr>
                  </a:outerShdw>
                </a:effectLst>
              </a:rPr>
              <a:t>ISO 9001:2015 (Art 5.3) </a:t>
            </a:r>
          </a:p>
        </p:txBody>
      </p:sp>
      <p:sp>
        <p:nvSpPr>
          <p:cNvPr id="30" name="Légende : double flèche courbée encadrée à une bordure 29">
            <a:extLst>
              <a:ext uri="{FF2B5EF4-FFF2-40B4-BE49-F238E27FC236}">
                <a16:creationId xmlns:a16="http://schemas.microsoft.com/office/drawing/2014/main" id="{743BE07D-C9C5-4F45-A2FF-30429EAAC18E}"/>
              </a:ext>
            </a:extLst>
          </p:cNvPr>
          <p:cNvSpPr/>
          <p:nvPr/>
        </p:nvSpPr>
        <p:spPr>
          <a:xfrm>
            <a:off x="2690188" y="4271400"/>
            <a:ext cx="7380000" cy="900000"/>
          </a:xfrm>
          <a:prstGeom prst="accentBorderCallout3">
            <a:avLst>
              <a:gd name="adj1" fmla="val 48222"/>
              <a:gd name="adj2" fmla="val -1303"/>
              <a:gd name="adj3" fmla="val 48221"/>
              <a:gd name="adj4" fmla="val -1552"/>
              <a:gd name="adj5" fmla="val 225942"/>
              <a:gd name="adj6" fmla="val -16621"/>
              <a:gd name="adj7" fmla="val 225030"/>
              <a:gd name="adj8" fmla="val -863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4.2 Compréhension des besoins et des attentes des parties intéressées) </a:t>
            </a:r>
          </a:p>
        </p:txBody>
      </p:sp>
      <p:pic>
        <p:nvPicPr>
          <p:cNvPr id="32" name="Image 31" descr="Une image contenant dessin, table, signe&#10;&#10;Description générée automatiquement">
            <a:extLst>
              <a:ext uri="{FF2B5EF4-FFF2-40B4-BE49-F238E27FC236}">
                <a16:creationId xmlns:a16="http://schemas.microsoft.com/office/drawing/2014/main" id="{AA888972-49E3-4521-9542-3E2B6F7E0E3E}"/>
              </a:ext>
            </a:extLst>
          </p:cNvPr>
          <p:cNvPicPr>
            <a:picLocks noChangeAspect="1"/>
          </p:cNvPicPr>
          <p:nvPr/>
        </p:nvPicPr>
        <p:blipFill>
          <a:blip r:embed="rId15"/>
          <a:stretch>
            <a:fillRect/>
          </a:stretch>
        </p:blipFill>
        <p:spPr>
          <a:xfrm>
            <a:off x="11008415" y="60830"/>
            <a:ext cx="1120325" cy="283582"/>
          </a:xfrm>
          <a:prstGeom prst="rect">
            <a:avLst/>
          </a:prstGeom>
        </p:spPr>
      </p:pic>
      <p:pic>
        <p:nvPicPr>
          <p:cNvPr id="33" name="Graphique 32" descr="Questions">
            <a:hlinkClick r:id="rId16" action="ppaction://hlinksldjump"/>
            <a:extLst>
              <a:ext uri="{FF2B5EF4-FFF2-40B4-BE49-F238E27FC236}">
                <a16:creationId xmlns:a16="http://schemas.microsoft.com/office/drawing/2014/main" id="{C2199F98-AB3A-41D2-B08F-8E3DC81155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0329" y="223989"/>
            <a:ext cx="540000" cy="540000"/>
          </a:xfrm>
          <a:prstGeom prst="rect">
            <a:avLst/>
          </a:prstGeom>
        </p:spPr>
      </p:pic>
      <p:sp>
        <p:nvSpPr>
          <p:cNvPr id="31" name="Espace réservé du pied de page 2">
            <a:extLst>
              <a:ext uri="{FF2B5EF4-FFF2-40B4-BE49-F238E27FC236}">
                <a16:creationId xmlns:a16="http://schemas.microsoft.com/office/drawing/2014/main" id="{CA68CB83-138A-45C2-B1C3-64B64DA37D55}"/>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9"/>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9"/>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28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2" grpId="0" animBg="1"/>
      <p:bldP spid="22"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EFFACE">
            <a:extLst>
              <a:ext uri="{FF2B5EF4-FFF2-40B4-BE49-F238E27FC236}">
                <a16:creationId xmlns:a16="http://schemas.microsoft.com/office/drawing/2014/main" id="{4FDD0EAA-20FA-4D52-9F04-1A362AAA8A0B}"/>
              </a:ext>
            </a:extLst>
          </p:cNvPr>
          <p:cNvSpPr txBox="1"/>
          <p:nvPr/>
        </p:nvSpPr>
        <p:spPr>
          <a:xfrm>
            <a:off x="0" y="1039005"/>
            <a:ext cx="12192000" cy="5818995"/>
          </a:xfrm>
          <a:prstGeom prst="rect">
            <a:avLst/>
          </a:prstGeom>
          <a:noFill/>
        </p:spPr>
        <p:txBody>
          <a:bodyPr wrap="square" rtlCol="0">
            <a:spAutoFit/>
          </a:bodyPr>
          <a:lstStyle/>
          <a:p>
            <a:endParaRPr lang="fr-FR" dirty="0"/>
          </a:p>
        </p:txBody>
      </p:sp>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4">
              <a:lumMod val="60000"/>
              <a:lumOff val="40000"/>
            </a:schemeClr>
          </a:solidFill>
          <a:ln>
            <a:solidFill>
              <a:schemeClr val="accent4">
                <a:lumMod val="60000"/>
                <a:lumOff val="40000"/>
              </a:schemeClr>
            </a:solidFill>
          </a:ln>
        </p:spPr>
        <p:txBody>
          <a:bodyPr>
            <a:normAutofit fontScale="90000"/>
          </a:bodyPr>
          <a:lstStyle/>
          <a:p>
            <a:pPr algn="ctr"/>
            <a:r>
              <a:rPr lang="fr-FR" dirty="0">
                <a:solidFill>
                  <a:schemeClr val="bg1"/>
                </a:solidFill>
                <a:latin typeface="+mn-lt"/>
              </a:rPr>
              <a:t>1.2 Expériences passées en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90839223"/>
              </p:ext>
            </p:extLst>
          </p:nvPr>
        </p:nvGraphicFramePr>
        <p:xfrm>
          <a:off x="0" y="1308350"/>
          <a:ext cx="12192000" cy="321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7">
            <a:extLst>
              <a:ext uri="{FF2B5EF4-FFF2-40B4-BE49-F238E27FC236}">
                <a16:creationId xmlns:a16="http://schemas.microsoft.com/office/drawing/2014/main" id="{27794F96-7CCD-4B17-AD3A-D08593CDC0E8}"/>
              </a:ext>
            </a:extLst>
          </p:cNvPr>
          <p:cNvSpPr txBox="1"/>
          <p:nvPr/>
        </p:nvSpPr>
        <p:spPr>
          <a:xfrm>
            <a:off x="1965652" y="1765052"/>
            <a:ext cx="901148" cy="446276"/>
          </a:xfrm>
          <a:prstGeom prst="rect">
            <a:avLst/>
          </a:prstGeom>
          <a:noFill/>
        </p:spPr>
        <p:txBody>
          <a:bodyPr wrap="square" rtlCol="0">
            <a:spAutoFit/>
          </a:bodyPr>
          <a:lstStyle/>
          <a:p>
            <a:pPr algn="ctr"/>
            <a:r>
              <a:rPr lang="fr-FR" sz="2300" dirty="0"/>
              <a:t>Cr7</a:t>
            </a:r>
          </a:p>
        </p:txBody>
      </p:sp>
      <p:sp>
        <p:nvSpPr>
          <p:cNvPr id="11" name="CR8">
            <a:extLst>
              <a:ext uri="{FF2B5EF4-FFF2-40B4-BE49-F238E27FC236}">
                <a16:creationId xmlns:a16="http://schemas.microsoft.com/office/drawing/2014/main" id="{59655DA3-6354-4594-9253-C00C2CDF7EC9}"/>
              </a:ext>
            </a:extLst>
          </p:cNvPr>
          <p:cNvSpPr txBox="1"/>
          <p:nvPr/>
        </p:nvSpPr>
        <p:spPr>
          <a:xfrm>
            <a:off x="1965652" y="3591124"/>
            <a:ext cx="901148" cy="446276"/>
          </a:xfrm>
          <a:prstGeom prst="rect">
            <a:avLst/>
          </a:prstGeom>
          <a:noFill/>
        </p:spPr>
        <p:txBody>
          <a:bodyPr wrap="square" rtlCol="0">
            <a:spAutoFit/>
          </a:bodyPr>
          <a:lstStyle/>
          <a:p>
            <a:pPr algn="ctr"/>
            <a:r>
              <a:rPr lang="fr-FR" sz="2300" dirty="0"/>
              <a:t>Cr8</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19"/>
            <a:ext cx="1201806" cy="57073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7" action="ppaction://hlinksldjump"/>
            <a:extLst>
              <a:ext uri="{FF2B5EF4-FFF2-40B4-BE49-F238E27FC236}">
                <a16:creationId xmlns:a16="http://schemas.microsoft.com/office/drawing/2014/main" id="{99D6AD88-C135-4CB5-9FF1-4CC44D952055}"/>
              </a:ext>
            </a:extLst>
          </p:cNvPr>
          <p:cNvSpPr txBox="1"/>
          <p:nvPr/>
        </p:nvSpPr>
        <p:spPr>
          <a:xfrm>
            <a:off x="10926934" y="6221622"/>
            <a:ext cx="1201806" cy="369332"/>
          </a:xfrm>
          <a:prstGeom prst="rect">
            <a:avLst/>
          </a:prstGeom>
          <a:noFill/>
        </p:spPr>
        <p:txBody>
          <a:bodyPr wrap="square" rtlCol="0">
            <a:spAutoFit/>
          </a:bodyPr>
          <a:lstStyle/>
          <a:p>
            <a:pPr algn="ctr"/>
            <a:r>
              <a:rPr lang="fr-FR" dirty="0">
                <a:solidFill>
                  <a:schemeClr val="bg1"/>
                </a:solidFill>
              </a:rPr>
              <a:t>1.3</a:t>
            </a:r>
          </a:p>
        </p:txBody>
      </p:sp>
      <p:sp>
        <p:nvSpPr>
          <p:cNvPr id="19" name="Ellipse 18">
            <a:hlinkClick r:id="rId8" action="ppaction://hlinksldjump"/>
            <a:extLst>
              <a:ext uri="{FF2B5EF4-FFF2-40B4-BE49-F238E27FC236}">
                <a16:creationId xmlns:a16="http://schemas.microsoft.com/office/drawing/2014/main" id="{F81DEEFD-EEC5-4D9C-9489-5C515A9029F9}"/>
              </a:ext>
            </a:extLst>
          </p:cNvPr>
          <p:cNvSpPr/>
          <p:nvPr/>
        </p:nvSpPr>
        <p:spPr>
          <a:xfrm>
            <a:off x="477077" y="5213930"/>
            <a:ext cx="706507" cy="67144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8"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961" y="5269037"/>
            <a:ext cx="570737" cy="570737"/>
          </a:xfrm>
          <a:prstGeom prst="rect">
            <a:avLst/>
          </a:prstGeom>
        </p:spPr>
      </p:pic>
      <p:sp>
        <p:nvSpPr>
          <p:cNvPr id="15" name="Flèche : droite 14">
            <a:hlinkClick r:id="rId7" action="ppaction://hlinksldjump"/>
            <a:extLst>
              <a:ext uri="{FF2B5EF4-FFF2-40B4-BE49-F238E27FC236}">
                <a16:creationId xmlns:a16="http://schemas.microsoft.com/office/drawing/2014/main" id="{E4899EBC-4045-4AE1-96F7-82F1E6AC1B7F}"/>
              </a:ext>
            </a:extLst>
          </p:cNvPr>
          <p:cNvSpPr/>
          <p:nvPr/>
        </p:nvSpPr>
        <p:spPr>
          <a:xfrm rot="10800000">
            <a:off x="51796" y="6120919"/>
            <a:ext cx="1201806" cy="57073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hlinkClick r:id="rId11" action="ppaction://hlinksldjump"/>
            <a:extLst>
              <a:ext uri="{FF2B5EF4-FFF2-40B4-BE49-F238E27FC236}">
                <a16:creationId xmlns:a16="http://schemas.microsoft.com/office/drawing/2014/main" id="{1CE73DD8-1524-4CFF-BC19-46978C8230BB}"/>
              </a:ext>
            </a:extLst>
          </p:cNvPr>
          <p:cNvSpPr txBox="1"/>
          <p:nvPr/>
        </p:nvSpPr>
        <p:spPr>
          <a:xfrm>
            <a:off x="66848" y="6221622"/>
            <a:ext cx="1201806" cy="369332"/>
          </a:xfrm>
          <a:prstGeom prst="rect">
            <a:avLst/>
          </a:prstGeom>
          <a:noFill/>
        </p:spPr>
        <p:txBody>
          <a:bodyPr wrap="square" rtlCol="0">
            <a:spAutoFit/>
          </a:bodyPr>
          <a:lstStyle/>
          <a:p>
            <a:pPr algn="ctr"/>
            <a:r>
              <a:rPr lang="fr-FR" dirty="0">
                <a:solidFill>
                  <a:schemeClr val="bg1"/>
                </a:solidFill>
              </a:rPr>
              <a:t>1.1</a:t>
            </a:r>
          </a:p>
        </p:txBody>
      </p:sp>
      <p:sp>
        <p:nvSpPr>
          <p:cNvPr id="20" name="Légende : double flèche courbée encadrée à une bordure 19">
            <a:extLst>
              <a:ext uri="{FF2B5EF4-FFF2-40B4-BE49-F238E27FC236}">
                <a16:creationId xmlns:a16="http://schemas.microsoft.com/office/drawing/2014/main" id="{F554A696-1AA9-4CE2-B0FE-78F6B9620834}"/>
              </a:ext>
            </a:extLst>
          </p:cNvPr>
          <p:cNvSpPr/>
          <p:nvPr/>
        </p:nvSpPr>
        <p:spPr>
          <a:xfrm>
            <a:off x="2842287" y="24354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8.3.1 Amélioration par l’organisme à l’origine du projet) </a:t>
            </a:r>
          </a:p>
        </p:txBody>
      </p:sp>
      <p:sp>
        <p:nvSpPr>
          <p:cNvPr id="22" name="Légende : double flèche courbée encadrée à une bordure 21">
            <a:extLst>
              <a:ext uri="{FF2B5EF4-FFF2-40B4-BE49-F238E27FC236}">
                <a16:creationId xmlns:a16="http://schemas.microsoft.com/office/drawing/2014/main" id="{172CDCD7-BE60-44FE-B091-3053DF454EA9}"/>
              </a:ext>
            </a:extLst>
          </p:cNvPr>
          <p:cNvSpPr/>
          <p:nvPr/>
        </p:nvSpPr>
        <p:spPr>
          <a:xfrm>
            <a:off x="2855539" y="42246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7.2.2 Lancement et élaboration du plan de management du projet) </a:t>
            </a:r>
          </a:p>
        </p:txBody>
      </p:sp>
      <p:pic>
        <p:nvPicPr>
          <p:cNvPr id="24" name="Image 23" descr="Une image contenant dessin, table, signe&#10;&#10;Description générée automatiquement">
            <a:extLst>
              <a:ext uri="{FF2B5EF4-FFF2-40B4-BE49-F238E27FC236}">
                <a16:creationId xmlns:a16="http://schemas.microsoft.com/office/drawing/2014/main" id="{AABEA20F-BB7C-425E-A678-C0848D04374F}"/>
              </a:ext>
            </a:extLst>
          </p:cNvPr>
          <p:cNvPicPr>
            <a:picLocks noChangeAspect="1"/>
          </p:cNvPicPr>
          <p:nvPr/>
        </p:nvPicPr>
        <p:blipFill>
          <a:blip r:embed="rId12"/>
          <a:stretch>
            <a:fillRect/>
          </a:stretch>
        </p:blipFill>
        <p:spPr>
          <a:xfrm>
            <a:off x="11008415" y="60830"/>
            <a:ext cx="1120325" cy="283582"/>
          </a:xfrm>
          <a:prstGeom prst="rect">
            <a:avLst/>
          </a:prstGeom>
        </p:spPr>
      </p:pic>
      <p:pic>
        <p:nvPicPr>
          <p:cNvPr id="25" name="Graphique 24" descr="Questions">
            <a:hlinkClick r:id="rId13" action="ppaction://hlinksldjump"/>
            <a:extLst>
              <a:ext uri="{FF2B5EF4-FFF2-40B4-BE49-F238E27FC236}">
                <a16:creationId xmlns:a16="http://schemas.microsoft.com/office/drawing/2014/main" id="{30C2BAA4-AA1A-490B-B776-590208B9191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6289" y="223723"/>
            <a:ext cx="540000" cy="540000"/>
          </a:xfrm>
          <a:prstGeom prst="rect">
            <a:avLst/>
          </a:prstGeom>
        </p:spPr>
      </p:pic>
      <p:sp>
        <p:nvSpPr>
          <p:cNvPr id="18" name="Espace réservé du pied de page 2">
            <a:extLst>
              <a:ext uri="{FF2B5EF4-FFF2-40B4-BE49-F238E27FC236}">
                <a16:creationId xmlns:a16="http://schemas.microsoft.com/office/drawing/2014/main" id="{9C13D252-EB6C-46FF-B924-8A8FDEBEFF35}"/>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6"/>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6"/>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4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2" nodeType="click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0" grpId="0" animBg="1"/>
      <p:bldP spid="20" grpId="1" animBg="1"/>
      <p:bldP spid="20" grpId="2" animBg="1"/>
      <p:bldP spid="22" grpId="0" animBg="1"/>
      <p:bldP spid="22" grpId="1" animBg="1"/>
      <p:bldP spid="22"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4">
              <a:lumMod val="60000"/>
              <a:lumOff val="40000"/>
            </a:schemeClr>
          </a:solidFill>
          <a:ln>
            <a:solidFill>
              <a:schemeClr val="accent4">
                <a:lumMod val="60000"/>
                <a:lumOff val="40000"/>
              </a:schemeClr>
            </a:solidFill>
          </a:ln>
        </p:spPr>
        <p:txBody>
          <a:bodyPr>
            <a:normAutofit fontScale="90000"/>
          </a:bodyPr>
          <a:lstStyle/>
          <a:p>
            <a:pPr algn="ctr"/>
            <a:r>
              <a:rPr lang="fr-FR" dirty="0">
                <a:solidFill>
                  <a:schemeClr val="bg1"/>
                </a:solidFill>
                <a:latin typeface="+mn-lt"/>
              </a:rPr>
              <a:t>1.3 Organisation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979663780"/>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9">
            <a:extLst>
              <a:ext uri="{FF2B5EF4-FFF2-40B4-BE49-F238E27FC236}">
                <a16:creationId xmlns:a16="http://schemas.microsoft.com/office/drawing/2014/main" id="{27794F96-7CCD-4B17-AD3A-D08593CDC0E8}"/>
              </a:ext>
            </a:extLst>
          </p:cNvPr>
          <p:cNvSpPr txBox="1"/>
          <p:nvPr/>
        </p:nvSpPr>
        <p:spPr>
          <a:xfrm>
            <a:off x="1798861" y="1176928"/>
            <a:ext cx="901148" cy="353943"/>
          </a:xfrm>
          <a:prstGeom prst="rect">
            <a:avLst/>
          </a:prstGeom>
          <a:noFill/>
        </p:spPr>
        <p:txBody>
          <a:bodyPr wrap="square" rtlCol="0">
            <a:spAutoFit/>
          </a:bodyPr>
          <a:lstStyle/>
          <a:p>
            <a:pPr algn="ctr"/>
            <a:r>
              <a:rPr lang="fr-FR" sz="1700" dirty="0"/>
              <a:t>Cr9</a:t>
            </a:r>
          </a:p>
        </p:txBody>
      </p:sp>
      <p:sp>
        <p:nvSpPr>
          <p:cNvPr id="8" name="CR10">
            <a:extLst>
              <a:ext uri="{FF2B5EF4-FFF2-40B4-BE49-F238E27FC236}">
                <a16:creationId xmlns:a16="http://schemas.microsoft.com/office/drawing/2014/main" id="{97FC4222-810F-4CB0-B0B5-282D71E2EAE3}"/>
              </a:ext>
            </a:extLst>
          </p:cNvPr>
          <p:cNvSpPr txBox="1"/>
          <p:nvPr/>
        </p:nvSpPr>
        <p:spPr>
          <a:xfrm>
            <a:off x="1798861" y="2184030"/>
            <a:ext cx="901148" cy="353943"/>
          </a:xfrm>
          <a:prstGeom prst="rect">
            <a:avLst/>
          </a:prstGeom>
          <a:noFill/>
        </p:spPr>
        <p:txBody>
          <a:bodyPr wrap="square" rtlCol="0">
            <a:spAutoFit/>
          </a:bodyPr>
          <a:lstStyle/>
          <a:p>
            <a:pPr algn="ctr"/>
            <a:r>
              <a:rPr lang="fr-FR" sz="1700" dirty="0"/>
              <a:t>Cr10</a:t>
            </a:r>
          </a:p>
        </p:txBody>
      </p:sp>
      <p:sp>
        <p:nvSpPr>
          <p:cNvPr id="9" name="CR11">
            <a:extLst>
              <a:ext uri="{FF2B5EF4-FFF2-40B4-BE49-F238E27FC236}">
                <a16:creationId xmlns:a16="http://schemas.microsoft.com/office/drawing/2014/main" id="{7D47C695-CB9E-4BB1-8FE3-9E5E15BC88DE}"/>
              </a:ext>
            </a:extLst>
          </p:cNvPr>
          <p:cNvSpPr txBox="1"/>
          <p:nvPr/>
        </p:nvSpPr>
        <p:spPr>
          <a:xfrm>
            <a:off x="1798861" y="3186963"/>
            <a:ext cx="901148" cy="353943"/>
          </a:xfrm>
          <a:prstGeom prst="rect">
            <a:avLst/>
          </a:prstGeom>
          <a:noFill/>
        </p:spPr>
        <p:txBody>
          <a:bodyPr wrap="square" rtlCol="0">
            <a:spAutoFit/>
          </a:bodyPr>
          <a:lstStyle/>
          <a:p>
            <a:pPr algn="ctr"/>
            <a:r>
              <a:rPr lang="fr-FR" sz="1700" dirty="0"/>
              <a:t>Cr11</a:t>
            </a:r>
          </a:p>
        </p:txBody>
      </p:sp>
      <p:sp>
        <p:nvSpPr>
          <p:cNvPr id="10" name="CR12">
            <a:extLst>
              <a:ext uri="{FF2B5EF4-FFF2-40B4-BE49-F238E27FC236}">
                <a16:creationId xmlns:a16="http://schemas.microsoft.com/office/drawing/2014/main" id="{8FCA5B6F-3A61-45A7-BBE5-D7D4D3B9EA2D}"/>
              </a:ext>
            </a:extLst>
          </p:cNvPr>
          <p:cNvSpPr txBox="1"/>
          <p:nvPr/>
        </p:nvSpPr>
        <p:spPr>
          <a:xfrm>
            <a:off x="1798859" y="4184854"/>
            <a:ext cx="901148" cy="353943"/>
          </a:xfrm>
          <a:prstGeom prst="rect">
            <a:avLst/>
          </a:prstGeom>
          <a:noFill/>
        </p:spPr>
        <p:txBody>
          <a:bodyPr wrap="square" rtlCol="0">
            <a:spAutoFit/>
          </a:bodyPr>
          <a:lstStyle/>
          <a:p>
            <a:pPr algn="ctr"/>
            <a:r>
              <a:rPr lang="fr-FR" sz="1700" dirty="0"/>
              <a:t>Cr12</a:t>
            </a:r>
          </a:p>
        </p:txBody>
      </p:sp>
      <p:sp>
        <p:nvSpPr>
          <p:cNvPr id="11" name="CR13">
            <a:extLst>
              <a:ext uri="{FF2B5EF4-FFF2-40B4-BE49-F238E27FC236}">
                <a16:creationId xmlns:a16="http://schemas.microsoft.com/office/drawing/2014/main" id="{59655DA3-6354-4594-9253-C00C2CDF7EC9}"/>
              </a:ext>
            </a:extLst>
          </p:cNvPr>
          <p:cNvSpPr txBox="1"/>
          <p:nvPr/>
        </p:nvSpPr>
        <p:spPr>
          <a:xfrm>
            <a:off x="1798859" y="5141718"/>
            <a:ext cx="901148" cy="353943"/>
          </a:xfrm>
          <a:prstGeom prst="rect">
            <a:avLst/>
          </a:prstGeom>
          <a:noFill/>
        </p:spPr>
        <p:txBody>
          <a:bodyPr wrap="square" rtlCol="0">
            <a:spAutoFit/>
          </a:bodyPr>
          <a:lstStyle/>
          <a:p>
            <a:pPr algn="ctr"/>
            <a:r>
              <a:rPr lang="fr-FR" sz="1700" dirty="0"/>
              <a:t>Cr13</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60357" y="3836160"/>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7" action="ppaction://hlinksldjump"/>
            <a:extLst>
              <a:ext uri="{FF2B5EF4-FFF2-40B4-BE49-F238E27FC236}">
                <a16:creationId xmlns:a16="http://schemas.microsoft.com/office/drawing/2014/main" id="{99D6AD88-C135-4CB5-9FF1-4CC44D952055}"/>
              </a:ext>
            </a:extLst>
          </p:cNvPr>
          <p:cNvSpPr txBox="1"/>
          <p:nvPr/>
        </p:nvSpPr>
        <p:spPr>
          <a:xfrm>
            <a:off x="10946984" y="3946538"/>
            <a:ext cx="1201806" cy="369332"/>
          </a:xfrm>
          <a:prstGeom prst="rect">
            <a:avLst/>
          </a:prstGeom>
          <a:noFill/>
        </p:spPr>
        <p:txBody>
          <a:bodyPr wrap="square" rtlCol="0">
            <a:spAutoFit/>
          </a:bodyPr>
          <a:lstStyle/>
          <a:p>
            <a:pPr algn="ctr"/>
            <a:r>
              <a:rPr lang="fr-FR" dirty="0">
                <a:solidFill>
                  <a:schemeClr val="bg1"/>
                </a:solidFill>
              </a:rPr>
              <a:t>2.</a:t>
            </a:r>
          </a:p>
        </p:txBody>
      </p:sp>
      <p:sp>
        <p:nvSpPr>
          <p:cNvPr id="19" name="Ellipse 18">
            <a:extLst>
              <a:ext uri="{FF2B5EF4-FFF2-40B4-BE49-F238E27FC236}">
                <a16:creationId xmlns:a16="http://schemas.microsoft.com/office/drawing/2014/main" id="{F81DEEFD-EEC5-4D9C-9489-5C515A9029F9}"/>
              </a:ext>
            </a:extLst>
          </p:cNvPr>
          <p:cNvSpPr/>
          <p:nvPr/>
        </p:nvSpPr>
        <p:spPr>
          <a:xfrm>
            <a:off x="477077" y="5205898"/>
            <a:ext cx="706507" cy="67144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8"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961" y="5256249"/>
            <a:ext cx="570737" cy="570737"/>
          </a:xfrm>
          <a:prstGeom prst="rect">
            <a:avLst/>
          </a:prstGeom>
        </p:spPr>
      </p:pic>
      <p:sp>
        <p:nvSpPr>
          <p:cNvPr id="16" name="Flèche : droite 15">
            <a:hlinkClick r:id="rId11" action="ppaction://hlinksldjump"/>
            <a:extLst>
              <a:ext uri="{FF2B5EF4-FFF2-40B4-BE49-F238E27FC236}">
                <a16:creationId xmlns:a16="http://schemas.microsoft.com/office/drawing/2014/main" id="{8E7D94EF-8CE0-4FD9-9B9D-A5FFA47C9647}"/>
              </a:ext>
            </a:extLst>
          </p:cNvPr>
          <p:cNvSpPr/>
          <p:nvPr/>
        </p:nvSpPr>
        <p:spPr>
          <a:xfrm rot="10800000">
            <a:off x="63260" y="6120919"/>
            <a:ext cx="1201806" cy="57073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hlinkClick r:id="rId12" action="ppaction://hlinksldjump"/>
            <a:extLst>
              <a:ext uri="{FF2B5EF4-FFF2-40B4-BE49-F238E27FC236}">
                <a16:creationId xmlns:a16="http://schemas.microsoft.com/office/drawing/2014/main" id="{CAAB92FD-AAC1-4ED9-B878-4720DEC552A3}"/>
              </a:ext>
            </a:extLst>
          </p:cNvPr>
          <p:cNvSpPr txBox="1"/>
          <p:nvPr/>
        </p:nvSpPr>
        <p:spPr>
          <a:xfrm>
            <a:off x="63261" y="6221621"/>
            <a:ext cx="1201806" cy="369332"/>
          </a:xfrm>
          <a:prstGeom prst="rect">
            <a:avLst/>
          </a:prstGeom>
          <a:noFill/>
        </p:spPr>
        <p:txBody>
          <a:bodyPr wrap="square" rtlCol="0">
            <a:spAutoFit/>
          </a:bodyPr>
          <a:lstStyle/>
          <a:p>
            <a:pPr algn="ctr"/>
            <a:r>
              <a:rPr lang="fr-FR" dirty="0">
                <a:solidFill>
                  <a:schemeClr val="bg1"/>
                </a:solidFill>
              </a:rPr>
              <a:t>1.2</a:t>
            </a:r>
          </a:p>
        </p:txBody>
      </p:sp>
      <p:sp>
        <p:nvSpPr>
          <p:cNvPr id="26" name="CR14">
            <a:extLst>
              <a:ext uri="{FF2B5EF4-FFF2-40B4-BE49-F238E27FC236}">
                <a16:creationId xmlns:a16="http://schemas.microsoft.com/office/drawing/2014/main" id="{019FD84E-E2B6-4056-BE26-D66624289F1D}"/>
              </a:ext>
            </a:extLst>
          </p:cNvPr>
          <p:cNvSpPr txBox="1"/>
          <p:nvPr/>
        </p:nvSpPr>
        <p:spPr>
          <a:xfrm>
            <a:off x="1798859" y="6161351"/>
            <a:ext cx="901148" cy="353943"/>
          </a:xfrm>
          <a:prstGeom prst="rect">
            <a:avLst/>
          </a:prstGeom>
          <a:noFill/>
        </p:spPr>
        <p:txBody>
          <a:bodyPr wrap="square" rtlCol="0">
            <a:spAutoFit/>
          </a:bodyPr>
          <a:lstStyle/>
          <a:p>
            <a:pPr algn="ctr"/>
            <a:r>
              <a:rPr lang="fr-FR" sz="1700" dirty="0"/>
              <a:t>Cr14</a:t>
            </a:r>
          </a:p>
        </p:txBody>
      </p:sp>
      <p:pic>
        <p:nvPicPr>
          <p:cNvPr id="27" name="Graphique 26" descr="Papier">
            <a:hlinkClick r:id="rId13" action="ppaction://hlinksldjump"/>
            <a:extLst>
              <a:ext uri="{FF2B5EF4-FFF2-40B4-BE49-F238E27FC236}">
                <a16:creationId xmlns:a16="http://schemas.microsoft.com/office/drawing/2014/main" id="{519807BE-EBCF-4836-A930-D654C357F4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58933" y="3184845"/>
            <a:ext cx="360000" cy="360000"/>
          </a:xfrm>
          <a:prstGeom prst="rect">
            <a:avLst/>
          </a:prstGeom>
        </p:spPr>
      </p:pic>
      <p:pic>
        <p:nvPicPr>
          <p:cNvPr id="28" name="Graphique 27" descr="Papier">
            <a:hlinkClick r:id="rId13" action="ppaction://hlinksldjump"/>
            <a:extLst>
              <a:ext uri="{FF2B5EF4-FFF2-40B4-BE49-F238E27FC236}">
                <a16:creationId xmlns:a16="http://schemas.microsoft.com/office/drawing/2014/main" id="{082ED43D-3C41-49BC-B01F-7F14220381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58933" y="5138689"/>
            <a:ext cx="360000" cy="360000"/>
          </a:xfrm>
          <a:prstGeom prst="rect">
            <a:avLst/>
          </a:prstGeom>
        </p:spPr>
      </p:pic>
      <p:pic>
        <p:nvPicPr>
          <p:cNvPr id="29" name="Graphique 28" descr="Papier">
            <a:hlinkClick r:id="rId13" action="ppaction://hlinksldjump"/>
            <a:extLst>
              <a:ext uri="{FF2B5EF4-FFF2-40B4-BE49-F238E27FC236}">
                <a16:creationId xmlns:a16="http://schemas.microsoft.com/office/drawing/2014/main" id="{FF33E17C-C9E2-4104-BA7C-2DD544AE332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58933" y="4184854"/>
            <a:ext cx="360000" cy="360000"/>
          </a:xfrm>
          <a:prstGeom prst="rect">
            <a:avLst/>
          </a:prstGeom>
        </p:spPr>
      </p:pic>
      <p:pic>
        <p:nvPicPr>
          <p:cNvPr id="30" name="Graphique 29" descr="Papier">
            <a:hlinkClick r:id="rId13" action="ppaction://hlinksldjump"/>
            <a:extLst>
              <a:ext uri="{FF2B5EF4-FFF2-40B4-BE49-F238E27FC236}">
                <a16:creationId xmlns:a16="http://schemas.microsoft.com/office/drawing/2014/main" id="{0D0F43C0-EDAB-4B72-BDC1-5732E198E1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58933" y="1184123"/>
            <a:ext cx="360000" cy="360000"/>
          </a:xfrm>
          <a:prstGeom prst="rect">
            <a:avLst/>
          </a:prstGeom>
        </p:spPr>
      </p:pic>
      <p:sp>
        <p:nvSpPr>
          <p:cNvPr id="23" name="Légende : double flèche courbée encadrée à une bordure 22">
            <a:extLst>
              <a:ext uri="{FF2B5EF4-FFF2-40B4-BE49-F238E27FC236}">
                <a16:creationId xmlns:a16="http://schemas.microsoft.com/office/drawing/2014/main" id="{A315510B-3C1D-41A2-AFA6-2B2DE58105C5}"/>
              </a:ext>
            </a:extLst>
          </p:cNvPr>
          <p:cNvSpPr/>
          <p:nvPr/>
        </p:nvSpPr>
        <p:spPr>
          <a:xfrm>
            <a:off x="2700009" y="1782517"/>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4.3.2 Elaborer la charte du projet) </a:t>
            </a:r>
          </a:p>
        </p:txBody>
      </p:sp>
      <p:sp>
        <p:nvSpPr>
          <p:cNvPr id="31" name="Légende : double flèche courbée encadrée à une bordure 30">
            <a:extLst>
              <a:ext uri="{FF2B5EF4-FFF2-40B4-BE49-F238E27FC236}">
                <a16:creationId xmlns:a16="http://schemas.microsoft.com/office/drawing/2014/main" id="{88CF7602-E2BD-4D7F-AD8F-47EACC8296F9}"/>
              </a:ext>
            </a:extLst>
          </p:cNvPr>
          <p:cNvSpPr/>
          <p:nvPr/>
        </p:nvSpPr>
        <p:spPr>
          <a:xfrm>
            <a:off x="2700007" y="2778524"/>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4.3.15 Constituer l’équipe de projet) </a:t>
            </a:r>
          </a:p>
        </p:txBody>
      </p:sp>
      <p:sp>
        <p:nvSpPr>
          <p:cNvPr id="32" name="Légende : double flèche courbée encadrée à une bordure 31">
            <a:extLst>
              <a:ext uri="{FF2B5EF4-FFF2-40B4-BE49-F238E27FC236}">
                <a16:creationId xmlns:a16="http://schemas.microsoft.com/office/drawing/2014/main" id="{E5F8043D-FD4F-4D71-B30D-392565CAEB40}"/>
              </a:ext>
            </a:extLst>
          </p:cNvPr>
          <p:cNvSpPr/>
          <p:nvPr/>
        </p:nvSpPr>
        <p:spPr>
          <a:xfrm>
            <a:off x="2706696" y="3788969"/>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7.5 Informations documentées) </a:t>
            </a:r>
          </a:p>
        </p:txBody>
      </p:sp>
      <p:sp>
        <p:nvSpPr>
          <p:cNvPr id="33" name="Légende : double flèche courbée encadrée à une bordure 32">
            <a:extLst>
              <a:ext uri="{FF2B5EF4-FFF2-40B4-BE49-F238E27FC236}">
                <a16:creationId xmlns:a16="http://schemas.microsoft.com/office/drawing/2014/main" id="{27CD7BB3-8F3A-4D96-B788-B01180DD45ED}"/>
              </a:ext>
            </a:extLst>
          </p:cNvPr>
          <p:cNvSpPr/>
          <p:nvPr/>
        </p:nvSpPr>
        <p:spPr>
          <a:xfrm>
            <a:off x="2700007" y="483914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7.2.2 Lancement et élaboration du plan de management du projet) </a:t>
            </a:r>
          </a:p>
        </p:txBody>
      </p:sp>
      <p:sp>
        <p:nvSpPr>
          <p:cNvPr id="34" name="Légende : double flèche courbée encadrée à une bordure 33">
            <a:extLst>
              <a:ext uri="{FF2B5EF4-FFF2-40B4-BE49-F238E27FC236}">
                <a16:creationId xmlns:a16="http://schemas.microsoft.com/office/drawing/2014/main" id="{A1D5A7C9-1877-4224-9F35-A13B02FD8EE0}"/>
              </a:ext>
            </a:extLst>
          </p:cNvPr>
          <p:cNvSpPr/>
          <p:nvPr/>
        </p:nvSpPr>
        <p:spPr>
          <a:xfrm>
            <a:off x="2700007" y="5722200"/>
            <a:ext cx="7380000" cy="900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4.3 Détermination du domaine d’application du SMQ) </a:t>
            </a:r>
          </a:p>
        </p:txBody>
      </p:sp>
      <p:sp>
        <p:nvSpPr>
          <p:cNvPr id="35" name="Légende : double flèche courbée encadrée à une bordure 34">
            <a:extLst>
              <a:ext uri="{FF2B5EF4-FFF2-40B4-BE49-F238E27FC236}">
                <a16:creationId xmlns:a16="http://schemas.microsoft.com/office/drawing/2014/main" id="{1C09D942-9F55-4B59-BAA2-C6B1B1FA62D7}"/>
              </a:ext>
            </a:extLst>
          </p:cNvPr>
          <p:cNvSpPr/>
          <p:nvPr/>
        </p:nvSpPr>
        <p:spPr>
          <a:xfrm>
            <a:off x="2706696" y="4315870"/>
            <a:ext cx="7380000" cy="900000"/>
          </a:xfrm>
          <a:prstGeom prst="accentBorderCallout3">
            <a:avLst>
              <a:gd name="adj1" fmla="val 48222"/>
              <a:gd name="adj2" fmla="val -1303"/>
              <a:gd name="adj3" fmla="val 48221"/>
              <a:gd name="adj4" fmla="val -1552"/>
              <a:gd name="adj5" fmla="val 224243"/>
              <a:gd name="adj6" fmla="val -15132"/>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8.3 Conception et développement de produits et services) </a:t>
            </a:r>
          </a:p>
        </p:txBody>
      </p:sp>
      <p:pic>
        <p:nvPicPr>
          <p:cNvPr id="37" name="Image 36" descr="Une image contenant dessin, table, signe&#10;&#10;Description générée automatiquement">
            <a:extLst>
              <a:ext uri="{FF2B5EF4-FFF2-40B4-BE49-F238E27FC236}">
                <a16:creationId xmlns:a16="http://schemas.microsoft.com/office/drawing/2014/main" id="{3AD29BE7-B7E5-4795-A8A1-B1CEF54C9ED2}"/>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38" name="Graphique 37" descr="Questions">
            <a:hlinkClick r:id="rId17" action="ppaction://hlinksldjump"/>
            <a:extLst>
              <a:ext uri="{FF2B5EF4-FFF2-40B4-BE49-F238E27FC236}">
                <a16:creationId xmlns:a16="http://schemas.microsoft.com/office/drawing/2014/main" id="{E0817F6A-1C0B-4BCB-80CA-596EE7FB0C2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5455" y="223989"/>
            <a:ext cx="540000" cy="540000"/>
          </a:xfrm>
          <a:prstGeom prst="rect">
            <a:avLst/>
          </a:prstGeom>
        </p:spPr>
      </p:pic>
      <p:sp>
        <p:nvSpPr>
          <p:cNvPr id="36" name="Espace réservé du pied de page 2">
            <a:extLst>
              <a:ext uri="{FF2B5EF4-FFF2-40B4-BE49-F238E27FC236}">
                <a16:creationId xmlns:a16="http://schemas.microsoft.com/office/drawing/2014/main" id="{2B0F5405-17E3-4F04-8D69-1DA924D3B3BE}"/>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245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3"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92D050"/>
          </a:solidFill>
          <a:ln>
            <a:solidFill>
              <a:srgbClr val="92D050"/>
            </a:solidFill>
          </a:ln>
        </p:spPr>
        <p:txBody>
          <a:bodyPr>
            <a:normAutofit fontScale="90000"/>
          </a:bodyPr>
          <a:lstStyle/>
          <a:p>
            <a:pPr algn="ctr"/>
            <a:r>
              <a:rPr lang="fr-FR" dirty="0">
                <a:solidFill>
                  <a:schemeClr val="bg1"/>
                </a:solidFill>
                <a:latin typeface="+mn-lt"/>
              </a:rPr>
              <a:t>2.1 Déroulement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307715957"/>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R16">
            <a:extLst>
              <a:ext uri="{FF2B5EF4-FFF2-40B4-BE49-F238E27FC236}">
                <a16:creationId xmlns:a16="http://schemas.microsoft.com/office/drawing/2014/main" id="{97FC4222-810F-4CB0-B0B5-282D71E2EAE3}"/>
              </a:ext>
            </a:extLst>
          </p:cNvPr>
          <p:cNvSpPr txBox="1"/>
          <p:nvPr/>
        </p:nvSpPr>
        <p:spPr>
          <a:xfrm>
            <a:off x="1762539" y="2024598"/>
            <a:ext cx="901148" cy="246221"/>
          </a:xfrm>
          <a:prstGeom prst="rect">
            <a:avLst/>
          </a:prstGeom>
          <a:noFill/>
        </p:spPr>
        <p:txBody>
          <a:bodyPr wrap="square" rtlCol="0">
            <a:spAutoFit/>
          </a:bodyPr>
          <a:lstStyle/>
          <a:p>
            <a:pPr algn="ctr"/>
            <a:r>
              <a:rPr lang="fr-FR" sz="1000" dirty="0"/>
              <a:t>Cr16</a:t>
            </a:r>
          </a:p>
        </p:txBody>
      </p:sp>
      <p:sp>
        <p:nvSpPr>
          <p:cNvPr id="9" name="CR17">
            <a:extLst>
              <a:ext uri="{FF2B5EF4-FFF2-40B4-BE49-F238E27FC236}">
                <a16:creationId xmlns:a16="http://schemas.microsoft.com/office/drawing/2014/main" id="{7D47C695-CB9E-4BB1-8FE3-9E5E15BC88DE}"/>
              </a:ext>
            </a:extLst>
          </p:cNvPr>
          <p:cNvSpPr txBox="1"/>
          <p:nvPr/>
        </p:nvSpPr>
        <p:spPr>
          <a:xfrm>
            <a:off x="1762539" y="2865381"/>
            <a:ext cx="901148" cy="246221"/>
          </a:xfrm>
          <a:prstGeom prst="rect">
            <a:avLst/>
          </a:prstGeom>
          <a:noFill/>
        </p:spPr>
        <p:txBody>
          <a:bodyPr wrap="square" rtlCol="0">
            <a:spAutoFit/>
          </a:bodyPr>
          <a:lstStyle/>
          <a:p>
            <a:pPr algn="ctr"/>
            <a:r>
              <a:rPr lang="fr-FR" sz="1000" dirty="0"/>
              <a:t>Cr17</a:t>
            </a:r>
          </a:p>
        </p:txBody>
      </p:sp>
      <p:sp>
        <p:nvSpPr>
          <p:cNvPr id="10" name="CR20">
            <a:extLst>
              <a:ext uri="{FF2B5EF4-FFF2-40B4-BE49-F238E27FC236}">
                <a16:creationId xmlns:a16="http://schemas.microsoft.com/office/drawing/2014/main" id="{8FCA5B6F-3A61-45A7-BBE5-D7D4D3B9EA2D}"/>
              </a:ext>
            </a:extLst>
          </p:cNvPr>
          <p:cNvSpPr txBox="1"/>
          <p:nvPr/>
        </p:nvSpPr>
        <p:spPr>
          <a:xfrm>
            <a:off x="1762539" y="5396276"/>
            <a:ext cx="901148" cy="246221"/>
          </a:xfrm>
          <a:prstGeom prst="rect">
            <a:avLst/>
          </a:prstGeom>
          <a:noFill/>
        </p:spPr>
        <p:txBody>
          <a:bodyPr wrap="square" rtlCol="0">
            <a:spAutoFit/>
          </a:bodyPr>
          <a:lstStyle/>
          <a:p>
            <a:pPr algn="ctr"/>
            <a:r>
              <a:rPr lang="fr-FR" sz="1000" dirty="0"/>
              <a:t>Cr20</a:t>
            </a:r>
          </a:p>
        </p:txBody>
      </p:sp>
      <p:sp>
        <p:nvSpPr>
          <p:cNvPr id="11" name="CR21">
            <a:extLst>
              <a:ext uri="{FF2B5EF4-FFF2-40B4-BE49-F238E27FC236}">
                <a16:creationId xmlns:a16="http://schemas.microsoft.com/office/drawing/2014/main" id="{59655DA3-6354-4594-9253-C00C2CDF7EC9}"/>
              </a:ext>
            </a:extLst>
          </p:cNvPr>
          <p:cNvSpPr txBox="1"/>
          <p:nvPr/>
        </p:nvSpPr>
        <p:spPr>
          <a:xfrm>
            <a:off x="1762539" y="6234874"/>
            <a:ext cx="901148" cy="246221"/>
          </a:xfrm>
          <a:prstGeom prst="rect">
            <a:avLst/>
          </a:prstGeom>
          <a:noFill/>
        </p:spPr>
        <p:txBody>
          <a:bodyPr wrap="square" rtlCol="0">
            <a:spAutoFit/>
          </a:bodyPr>
          <a:lstStyle/>
          <a:p>
            <a:pPr algn="ctr"/>
            <a:r>
              <a:rPr lang="fr-FR" sz="1000" dirty="0"/>
              <a:t>Cr21</a:t>
            </a:r>
          </a:p>
        </p:txBody>
      </p:sp>
      <p:sp>
        <p:nvSpPr>
          <p:cNvPr id="12" name="CR15">
            <a:extLst>
              <a:ext uri="{FF2B5EF4-FFF2-40B4-BE49-F238E27FC236}">
                <a16:creationId xmlns:a16="http://schemas.microsoft.com/office/drawing/2014/main" id="{83DF5CFC-F0B0-4F8D-A177-EB1157B7F079}"/>
              </a:ext>
            </a:extLst>
          </p:cNvPr>
          <p:cNvSpPr txBox="1"/>
          <p:nvPr/>
        </p:nvSpPr>
        <p:spPr>
          <a:xfrm>
            <a:off x="1762539" y="1183815"/>
            <a:ext cx="901148" cy="246221"/>
          </a:xfrm>
          <a:prstGeom prst="rect">
            <a:avLst/>
          </a:prstGeom>
          <a:noFill/>
        </p:spPr>
        <p:txBody>
          <a:bodyPr wrap="square" rtlCol="0">
            <a:spAutoFit/>
          </a:bodyPr>
          <a:lstStyle/>
          <a:p>
            <a:pPr algn="ctr"/>
            <a:r>
              <a:rPr lang="fr-FR" sz="1000" dirty="0"/>
              <a:t>Cr15</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21622"/>
            <a:ext cx="1201806" cy="369332"/>
          </a:xfrm>
          <a:prstGeom prst="rect">
            <a:avLst/>
          </a:prstGeom>
          <a:noFill/>
        </p:spPr>
        <p:txBody>
          <a:bodyPr wrap="square" rtlCol="0">
            <a:spAutoFit/>
          </a:bodyPr>
          <a:lstStyle/>
          <a:p>
            <a:pPr algn="ctr"/>
            <a:r>
              <a:rPr lang="fr-FR" dirty="0">
                <a:solidFill>
                  <a:schemeClr val="bg1"/>
                </a:solidFill>
              </a:rPr>
              <a:t>2.2</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6020217"/>
            <a:ext cx="706507" cy="67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6070568"/>
            <a:ext cx="570737" cy="570737"/>
          </a:xfrm>
          <a:prstGeom prst="rect">
            <a:avLst/>
          </a:prstGeom>
        </p:spPr>
      </p:pic>
      <p:sp>
        <p:nvSpPr>
          <p:cNvPr id="15" name="CR18">
            <a:extLst>
              <a:ext uri="{FF2B5EF4-FFF2-40B4-BE49-F238E27FC236}">
                <a16:creationId xmlns:a16="http://schemas.microsoft.com/office/drawing/2014/main" id="{FA58F820-3799-405A-8743-CB1393497F80}"/>
              </a:ext>
            </a:extLst>
          </p:cNvPr>
          <p:cNvSpPr txBox="1"/>
          <p:nvPr/>
        </p:nvSpPr>
        <p:spPr>
          <a:xfrm>
            <a:off x="1762539" y="3707850"/>
            <a:ext cx="901148" cy="246221"/>
          </a:xfrm>
          <a:prstGeom prst="rect">
            <a:avLst/>
          </a:prstGeom>
          <a:noFill/>
        </p:spPr>
        <p:txBody>
          <a:bodyPr wrap="square" rtlCol="0">
            <a:spAutoFit/>
          </a:bodyPr>
          <a:lstStyle/>
          <a:p>
            <a:pPr algn="ctr"/>
            <a:r>
              <a:rPr lang="fr-FR" sz="1000" dirty="0"/>
              <a:t>Cr18</a:t>
            </a:r>
          </a:p>
        </p:txBody>
      </p:sp>
      <p:sp>
        <p:nvSpPr>
          <p:cNvPr id="16" name="CR19">
            <a:extLst>
              <a:ext uri="{FF2B5EF4-FFF2-40B4-BE49-F238E27FC236}">
                <a16:creationId xmlns:a16="http://schemas.microsoft.com/office/drawing/2014/main" id="{E39F8FD4-F865-4507-8F7C-D257786489FC}"/>
              </a:ext>
            </a:extLst>
          </p:cNvPr>
          <p:cNvSpPr txBox="1"/>
          <p:nvPr/>
        </p:nvSpPr>
        <p:spPr>
          <a:xfrm>
            <a:off x="1762539" y="4552063"/>
            <a:ext cx="901148" cy="246221"/>
          </a:xfrm>
          <a:prstGeom prst="rect">
            <a:avLst/>
          </a:prstGeom>
          <a:noFill/>
        </p:spPr>
        <p:txBody>
          <a:bodyPr wrap="square" rtlCol="0">
            <a:spAutoFit/>
          </a:bodyPr>
          <a:lstStyle/>
          <a:p>
            <a:pPr algn="ctr"/>
            <a:r>
              <a:rPr lang="fr-FR" sz="1000" dirty="0"/>
              <a:t>Cr19</a:t>
            </a:r>
          </a:p>
        </p:txBody>
      </p:sp>
      <p:pic>
        <p:nvPicPr>
          <p:cNvPr id="20" name="Graphique 19" descr="Papier">
            <a:hlinkClick r:id="rId13" action="ppaction://hlinksldjump"/>
            <a:extLst>
              <a:ext uri="{FF2B5EF4-FFF2-40B4-BE49-F238E27FC236}">
                <a16:creationId xmlns:a16="http://schemas.microsoft.com/office/drawing/2014/main" id="{11E9B70B-8B99-46DD-A4D0-F783EB82C2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29461" y="6204600"/>
            <a:ext cx="360000" cy="360000"/>
          </a:xfrm>
          <a:prstGeom prst="rect">
            <a:avLst/>
          </a:prstGeom>
        </p:spPr>
      </p:pic>
      <p:sp>
        <p:nvSpPr>
          <p:cNvPr id="22" name="Légende : double flèche courbée encadrée à une bordure 21">
            <a:extLst>
              <a:ext uri="{FF2B5EF4-FFF2-40B4-BE49-F238E27FC236}">
                <a16:creationId xmlns:a16="http://schemas.microsoft.com/office/drawing/2014/main" id="{65B7F3BF-B772-4485-BC71-93597019F956}"/>
              </a:ext>
            </a:extLst>
          </p:cNvPr>
          <p:cNvSpPr/>
          <p:nvPr/>
        </p:nvSpPr>
        <p:spPr>
          <a:xfrm>
            <a:off x="2694000" y="16974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3.3 Management de projet) </a:t>
            </a:r>
          </a:p>
        </p:txBody>
      </p:sp>
      <p:sp>
        <p:nvSpPr>
          <p:cNvPr id="26" name="Légende : double flèche courbée encadrée à une bordure 25">
            <a:extLst>
              <a:ext uri="{FF2B5EF4-FFF2-40B4-BE49-F238E27FC236}">
                <a16:creationId xmlns:a16="http://schemas.microsoft.com/office/drawing/2014/main" id="{B62D8C65-3D98-42D8-A975-A4E56DFE0BD8}"/>
              </a:ext>
            </a:extLst>
          </p:cNvPr>
          <p:cNvSpPr/>
          <p:nvPr/>
        </p:nvSpPr>
        <p:spPr>
          <a:xfrm>
            <a:off x="2694000" y="2540782"/>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3.10 Cycle de vie du projet) </a:t>
            </a:r>
          </a:p>
        </p:txBody>
      </p:sp>
      <p:sp>
        <p:nvSpPr>
          <p:cNvPr id="27" name="Légende : double flèche courbée encadrée à une bordure 26">
            <a:extLst>
              <a:ext uri="{FF2B5EF4-FFF2-40B4-BE49-F238E27FC236}">
                <a16:creationId xmlns:a16="http://schemas.microsoft.com/office/drawing/2014/main" id="{DC5482AC-2DC7-4E85-BD38-2B8BD6AA206B}"/>
              </a:ext>
            </a:extLst>
          </p:cNvPr>
          <p:cNvSpPr/>
          <p:nvPr/>
        </p:nvSpPr>
        <p:spPr>
          <a:xfrm>
            <a:off x="2694000" y="338416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7.4.3 Estimation des durées) ;</a:t>
            </a:r>
          </a:p>
          <a:p>
            <a:pPr algn="ctr"/>
            <a:r>
              <a:rPr lang="fr-FR" b="1" u="sng" dirty="0">
                <a:solidFill>
                  <a:schemeClr val="tx1"/>
                </a:solidFill>
                <a:effectLst>
                  <a:outerShdw blurRad="38100" dist="38100" dir="2700000" algn="tl">
                    <a:srgbClr val="000000">
                      <a:alpha val="43137"/>
                    </a:srgbClr>
                  </a:outerShdw>
                </a:effectLst>
              </a:rPr>
              <a:t>ISO 21500:2012 (Art 4.3.22 Estimer la durée des activités) </a:t>
            </a:r>
          </a:p>
        </p:txBody>
      </p:sp>
      <p:sp>
        <p:nvSpPr>
          <p:cNvPr id="28" name="Légende : double flèche courbée encadrée à une bordure 27">
            <a:extLst>
              <a:ext uri="{FF2B5EF4-FFF2-40B4-BE49-F238E27FC236}">
                <a16:creationId xmlns:a16="http://schemas.microsoft.com/office/drawing/2014/main" id="{41BB9B9C-9941-4BBB-BA25-9612A0074F6E}"/>
              </a:ext>
            </a:extLst>
          </p:cNvPr>
          <p:cNvSpPr/>
          <p:nvPr/>
        </p:nvSpPr>
        <p:spPr>
          <a:xfrm>
            <a:off x="2677958" y="42390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6.2.2 Établissement de la structure organisationnelle du projet) </a:t>
            </a:r>
          </a:p>
        </p:txBody>
      </p:sp>
      <p:sp>
        <p:nvSpPr>
          <p:cNvPr id="29" name="Légende : double flèche courbée encadrée à une bordure 28">
            <a:extLst>
              <a:ext uri="{FF2B5EF4-FFF2-40B4-BE49-F238E27FC236}">
                <a16:creationId xmlns:a16="http://schemas.microsoft.com/office/drawing/2014/main" id="{F887B315-F1FC-42B4-B171-9EB0FA5FBA81}"/>
              </a:ext>
            </a:extLst>
          </p:cNvPr>
          <p:cNvSpPr/>
          <p:nvPr/>
        </p:nvSpPr>
        <p:spPr>
          <a:xfrm>
            <a:off x="2677957" y="50670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7.5.4 Maîtrise des coûts) </a:t>
            </a:r>
          </a:p>
        </p:txBody>
      </p:sp>
      <p:sp>
        <p:nvSpPr>
          <p:cNvPr id="30" name="Légende : double flèche courbée encadrée à une bordure 29">
            <a:extLst>
              <a:ext uri="{FF2B5EF4-FFF2-40B4-BE49-F238E27FC236}">
                <a16:creationId xmlns:a16="http://schemas.microsoft.com/office/drawing/2014/main" id="{F58FB514-8043-4BCF-899F-B321584B54D1}"/>
              </a:ext>
            </a:extLst>
          </p:cNvPr>
          <p:cNvSpPr/>
          <p:nvPr/>
        </p:nvSpPr>
        <p:spPr>
          <a:xfrm>
            <a:off x="2683043" y="5923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7.4.4 Élaboration du planning) </a:t>
            </a:r>
          </a:p>
        </p:txBody>
      </p:sp>
      <p:sp>
        <p:nvSpPr>
          <p:cNvPr id="32" name="Légende : double flèche courbée encadrée à une bordure 31">
            <a:extLst>
              <a:ext uri="{FF2B5EF4-FFF2-40B4-BE49-F238E27FC236}">
                <a16:creationId xmlns:a16="http://schemas.microsoft.com/office/drawing/2014/main" id="{7733A88E-DF97-4C3B-B984-35B01E1699BB}"/>
              </a:ext>
            </a:extLst>
          </p:cNvPr>
          <p:cNvSpPr/>
          <p:nvPr/>
        </p:nvSpPr>
        <p:spPr>
          <a:xfrm>
            <a:off x="2694000" y="4519800"/>
            <a:ext cx="7380000" cy="828000"/>
          </a:xfrm>
          <a:prstGeom prst="accentBorderCallout3">
            <a:avLst>
              <a:gd name="adj1" fmla="val 48222"/>
              <a:gd name="adj2" fmla="val -1303"/>
              <a:gd name="adj3" fmla="val 48221"/>
              <a:gd name="adj4" fmla="val -1552"/>
              <a:gd name="adj5" fmla="val 224243"/>
              <a:gd name="adj6" fmla="val -16748"/>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9.2 Audit interne) </a:t>
            </a:r>
          </a:p>
        </p:txBody>
      </p:sp>
      <p:pic>
        <p:nvPicPr>
          <p:cNvPr id="31" name="Image 30" descr="Une image contenant dessin, table, signe&#10;&#10;Description générée automatiquement">
            <a:extLst>
              <a:ext uri="{FF2B5EF4-FFF2-40B4-BE49-F238E27FC236}">
                <a16:creationId xmlns:a16="http://schemas.microsoft.com/office/drawing/2014/main" id="{F746328D-2CAD-4DFA-9DCD-0249C7697152}"/>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33" name="Graphique 32" descr="Questions">
            <a:hlinkClick r:id="rId17" action="ppaction://hlinksldjump"/>
            <a:extLst>
              <a:ext uri="{FF2B5EF4-FFF2-40B4-BE49-F238E27FC236}">
                <a16:creationId xmlns:a16="http://schemas.microsoft.com/office/drawing/2014/main" id="{CE01E504-6383-4537-AD96-4C5658590D3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329" y="223989"/>
            <a:ext cx="540000" cy="540000"/>
          </a:xfrm>
          <a:prstGeom prst="rect">
            <a:avLst/>
          </a:prstGeom>
        </p:spPr>
      </p:pic>
      <p:sp>
        <p:nvSpPr>
          <p:cNvPr id="35" name="Espace réservé du pied de page 2">
            <a:extLst>
              <a:ext uri="{FF2B5EF4-FFF2-40B4-BE49-F238E27FC236}">
                <a16:creationId xmlns:a16="http://schemas.microsoft.com/office/drawing/2014/main" id="{2FB7D129-D3B9-4DD7-B061-BB1AECBCF576}"/>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305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2" grpId="0" animBg="1"/>
      <p:bldP spid="22"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92D050"/>
          </a:solidFill>
          <a:ln>
            <a:solidFill>
              <a:srgbClr val="92D050"/>
            </a:solidFill>
          </a:ln>
        </p:spPr>
        <p:txBody>
          <a:bodyPr>
            <a:normAutofit fontScale="90000"/>
          </a:bodyPr>
          <a:lstStyle/>
          <a:p>
            <a:pPr algn="ctr"/>
            <a:r>
              <a:rPr lang="fr-FR" dirty="0">
                <a:solidFill>
                  <a:schemeClr val="bg1"/>
                </a:solidFill>
                <a:latin typeface="+mn-lt"/>
              </a:rPr>
              <a:t>2.2 Activités et processus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641417160"/>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22">
            <a:extLst>
              <a:ext uri="{FF2B5EF4-FFF2-40B4-BE49-F238E27FC236}">
                <a16:creationId xmlns:a16="http://schemas.microsoft.com/office/drawing/2014/main" id="{27794F96-7CCD-4B17-AD3A-D08593CDC0E8}"/>
              </a:ext>
            </a:extLst>
          </p:cNvPr>
          <p:cNvSpPr txBox="1"/>
          <p:nvPr/>
        </p:nvSpPr>
        <p:spPr>
          <a:xfrm>
            <a:off x="1775791" y="1144059"/>
            <a:ext cx="901148" cy="292388"/>
          </a:xfrm>
          <a:prstGeom prst="rect">
            <a:avLst/>
          </a:prstGeom>
          <a:noFill/>
        </p:spPr>
        <p:txBody>
          <a:bodyPr wrap="square" rtlCol="0">
            <a:spAutoFit/>
          </a:bodyPr>
          <a:lstStyle/>
          <a:p>
            <a:pPr algn="ctr"/>
            <a:r>
              <a:rPr lang="fr-FR" sz="1300" dirty="0"/>
              <a:t>Cr22</a:t>
            </a:r>
          </a:p>
        </p:txBody>
      </p:sp>
      <p:sp>
        <p:nvSpPr>
          <p:cNvPr id="8" name="CR24">
            <a:extLst>
              <a:ext uri="{FF2B5EF4-FFF2-40B4-BE49-F238E27FC236}">
                <a16:creationId xmlns:a16="http://schemas.microsoft.com/office/drawing/2014/main" id="{97FC4222-810F-4CB0-B0B5-282D71E2EAE3}"/>
              </a:ext>
            </a:extLst>
          </p:cNvPr>
          <p:cNvSpPr txBox="1"/>
          <p:nvPr/>
        </p:nvSpPr>
        <p:spPr>
          <a:xfrm>
            <a:off x="1775791" y="2872417"/>
            <a:ext cx="901148" cy="292388"/>
          </a:xfrm>
          <a:prstGeom prst="rect">
            <a:avLst/>
          </a:prstGeom>
          <a:noFill/>
        </p:spPr>
        <p:txBody>
          <a:bodyPr wrap="square" rtlCol="0">
            <a:spAutoFit/>
          </a:bodyPr>
          <a:lstStyle/>
          <a:p>
            <a:pPr algn="ctr"/>
            <a:r>
              <a:rPr lang="fr-FR" sz="1300" dirty="0"/>
              <a:t>Cr24</a:t>
            </a:r>
          </a:p>
        </p:txBody>
      </p:sp>
      <p:sp>
        <p:nvSpPr>
          <p:cNvPr id="9" name="CR25">
            <a:extLst>
              <a:ext uri="{FF2B5EF4-FFF2-40B4-BE49-F238E27FC236}">
                <a16:creationId xmlns:a16="http://schemas.microsoft.com/office/drawing/2014/main" id="{7D47C695-CB9E-4BB1-8FE3-9E5E15BC88DE}"/>
              </a:ext>
            </a:extLst>
          </p:cNvPr>
          <p:cNvSpPr txBox="1"/>
          <p:nvPr/>
        </p:nvSpPr>
        <p:spPr>
          <a:xfrm>
            <a:off x="1775791" y="3680718"/>
            <a:ext cx="901148" cy="292388"/>
          </a:xfrm>
          <a:prstGeom prst="rect">
            <a:avLst/>
          </a:prstGeom>
          <a:noFill/>
        </p:spPr>
        <p:txBody>
          <a:bodyPr wrap="square" rtlCol="0">
            <a:spAutoFit/>
          </a:bodyPr>
          <a:lstStyle/>
          <a:p>
            <a:pPr algn="ctr"/>
            <a:r>
              <a:rPr lang="fr-FR" sz="1300" dirty="0"/>
              <a:t>Cr25</a:t>
            </a:r>
          </a:p>
        </p:txBody>
      </p:sp>
      <p:sp>
        <p:nvSpPr>
          <p:cNvPr id="10" name="CR27">
            <a:extLst>
              <a:ext uri="{FF2B5EF4-FFF2-40B4-BE49-F238E27FC236}">
                <a16:creationId xmlns:a16="http://schemas.microsoft.com/office/drawing/2014/main" id="{8FCA5B6F-3A61-45A7-BBE5-D7D4D3B9EA2D}"/>
              </a:ext>
            </a:extLst>
          </p:cNvPr>
          <p:cNvSpPr txBox="1"/>
          <p:nvPr/>
        </p:nvSpPr>
        <p:spPr>
          <a:xfrm>
            <a:off x="1775791" y="5359380"/>
            <a:ext cx="901148" cy="292388"/>
          </a:xfrm>
          <a:prstGeom prst="rect">
            <a:avLst/>
          </a:prstGeom>
          <a:noFill/>
        </p:spPr>
        <p:txBody>
          <a:bodyPr wrap="square" rtlCol="0">
            <a:spAutoFit/>
          </a:bodyPr>
          <a:lstStyle/>
          <a:p>
            <a:pPr algn="ctr"/>
            <a:r>
              <a:rPr lang="fr-FR" sz="1300" dirty="0"/>
              <a:t>Cr27</a:t>
            </a:r>
          </a:p>
        </p:txBody>
      </p:sp>
      <p:sp>
        <p:nvSpPr>
          <p:cNvPr id="11" name="CR28">
            <a:extLst>
              <a:ext uri="{FF2B5EF4-FFF2-40B4-BE49-F238E27FC236}">
                <a16:creationId xmlns:a16="http://schemas.microsoft.com/office/drawing/2014/main" id="{59655DA3-6354-4594-9253-C00C2CDF7EC9}"/>
              </a:ext>
            </a:extLst>
          </p:cNvPr>
          <p:cNvSpPr txBox="1"/>
          <p:nvPr/>
        </p:nvSpPr>
        <p:spPr>
          <a:xfrm>
            <a:off x="1775791" y="6221622"/>
            <a:ext cx="901148" cy="292388"/>
          </a:xfrm>
          <a:prstGeom prst="rect">
            <a:avLst/>
          </a:prstGeom>
          <a:noFill/>
        </p:spPr>
        <p:txBody>
          <a:bodyPr wrap="square" rtlCol="0">
            <a:spAutoFit/>
          </a:bodyPr>
          <a:lstStyle/>
          <a:p>
            <a:pPr algn="ctr"/>
            <a:r>
              <a:rPr lang="fr-FR" sz="1300" dirty="0"/>
              <a:t>Cr28</a:t>
            </a:r>
          </a:p>
        </p:txBody>
      </p:sp>
      <p:sp>
        <p:nvSpPr>
          <p:cNvPr id="12" name="CR23">
            <a:extLst>
              <a:ext uri="{FF2B5EF4-FFF2-40B4-BE49-F238E27FC236}">
                <a16:creationId xmlns:a16="http://schemas.microsoft.com/office/drawing/2014/main" id="{83DF5CFC-F0B0-4F8D-A177-EB1157B7F079}"/>
              </a:ext>
            </a:extLst>
          </p:cNvPr>
          <p:cNvSpPr txBox="1"/>
          <p:nvPr/>
        </p:nvSpPr>
        <p:spPr>
          <a:xfrm>
            <a:off x="1775791" y="2008238"/>
            <a:ext cx="901148" cy="292388"/>
          </a:xfrm>
          <a:prstGeom prst="rect">
            <a:avLst/>
          </a:prstGeom>
          <a:noFill/>
        </p:spPr>
        <p:txBody>
          <a:bodyPr wrap="square" rtlCol="0">
            <a:spAutoFit/>
          </a:bodyPr>
          <a:lstStyle/>
          <a:p>
            <a:pPr algn="ctr"/>
            <a:r>
              <a:rPr lang="fr-FR" sz="1300" dirty="0"/>
              <a:t>Cr23</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19"/>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58564" y="6221622"/>
            <a:ext cx="1201806" cy="369332"/>
          </a:xfrm>
          <a:prstGeom prst="rect">
            <a:avLst/>
          </a:prstGeom>
          <a:noFill/>
        </p:spPr>
        <p:txBody>
          <a:bodyPr wrap="square" rtlCol="0">
            <a:spAutoFit/>
          </a:bodyPr>
          <a:lstStyle/>
          <a:p>
            <a:pPr algn="ctr"/>
            <a:r>
              <a:rPr lang="fr-FR" dirty="0">
                <a:solidFill>
                  <a:schemeClr val="bg1"/>
                </a:solidFill>
              </a:rPr>
              <a:t>2.2 suite</a:t>
            </a:r>
          </a:p>
        </p:txBody>
      </p:sp>
      <p:sp>
        <p:nvSpPr>
          <p:cNvPr id="16" name="CR26">
            <a:extLst>
              <a:ext uri="{FF2B5EF4-FFF2-40B4-BE49-F238E27FC236}">
                <a16:creationId xmlns:a16="http://schemas.microsoft.com/office/drawing/2014/main" id="{E39F8FD4-F865-4507-8F7C-D257786489FC}"/>
              </a:ext>
            </a:extLst>
          </p:cNvPr>
          <p:cNvSpPr txBox="1"/>
          <p:nvPr/>
        </p:nvSpPr>
        <p:spPr>
          <a:xfrm>
            <a:off x="1775791" y="4550534"/>
            <a:ext cx="901148" cy="292388"/>
          </a:xfrm>
          <a:prstGeom prst="rect">
            <a:avLst/>
          </a:prstGeom>
          <a:noFill/>
        </p:spPr>
        <p:txBody>
          <a:bodyPr wrap="square" rtlCol="0">
            <a:spAutoFit/>
          </a:bodyPr>
          <a:lstStyle/>
          <a:p>
            <a:pPr algn="ctr"/>
            <a:r>
              <a:rPr lang="fr-FR" sz="1300" dirty="0"/>
              <a:t>Cr26</a:t>
            </a:r>
          </a:p>
        </p:txBody>
      </p:sp>
      <p:pic>
        <p:nvPicPr>
          <p:cNvPr id="23" name="Graphique 22" descr="Papier">
            <a:hlinkClick r:id="rId9" action="ppaction://hlinksldjump"/>
            <a:extLst>
              <a:ext uri="{FF2B5EF4-FFF2-40B4-BE49-F238E27FC236}">
                <a16:creationId xmlns:a16="http://schemas.microsoft.com/office/drawing/2014/main" id="{98C80540-F706-4382-9732-7FB78F4704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50496" y="5386552"/>
            <a:ext cx="360000" cy="360000"/>
          </a:xfrm>
          <a:prstGeom prst="rect">
            <a:avLst/>
          </a:prstGeom>
        </p:spPr>
      </p:pic>
      <p:pic>
        <p:nvPicPr>
          <p:cNvPr id="24" name="Graphique 23" descr="Papier">
            <a:hlinkClick r:id="rId9" action="ppaction://hlinksldjump"/>
            <a:extLst>
              <a:ext uri="{FF2B5EF4-FFF2-40B4-BE49-F238E27FC236}">
                <a16:creationId xmlns:a16="http://schemas.microsoft.com/office/drawing/2014/main" id="{EB83EDFC-A339-4FF2-B479-10DAEA2643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8400" y="4637221"/>
            <a:ext cx="360000" cy="360000"/>
          </a:xfrm>
          <a:prstGeom prst="rect">
            <a:avLst/>
          </a:prstGeom>
        </p:spPr>
      </p:pic>
      <p:pic>
        <p:nvPicPr>
          <p:cNvPr id="25" name="Graphique 24" descr="Papier">
            <a:hlinkClick r:id="rId9" action="ppaction://hlinksldjump"/>
            <a:extLst>
              <a:ext uri="{FF2B5EF4-FFF2-40B4-BE49-F238E27FC236}">
                <a16:creationId xmlns:a16="http://schemas.microsoft.com/office/drawing/2014/main" id="{401AD1A2-FFBF-4A1D-845D-9F1E47A5D0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8400" y="6187816"/>
            <a:ext cx="360000" cy="360000"/>
          </a:xfrm>
          <a:prstGeom prst="rect">
            <a:avLst/>
          </a:prstGeom>
        </p:spPr>
      </p:pic>
      <p:sp>
        <p:nvSpPr>
          <p:cNvPr id="28" name="Flèche : droite 27">
            <a:hlinkClick r:id="rId7" action="ppaction://hlinksldjump"/>
            <a:extLst>
              <a:ext uri="{FF2B5EF4-FFF2-40B4-BE49-F238E27FC236}">
                <a16:creationId xmlns:a16="http://schemas.microsoft.com/office/drawing/2014/main" id="{316BB083-4CD6-45E9-ABDD-9702A0D3CA69}"/>
              </a:ext>
            </a:extLst>
          </p:cNvPr>
          <p:cNvSpPr/>
          <p:nvPr/>
        </p:nvSpPr>
        <p:spPr>
          <a:xfrm rot="10800000">
            <a:off x="63260" y="6120918"/>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hlinkClick r:id="rId12" action="ppaction://hlinksldjump"/>
            <a:extLst>
              <a:ext uri="{FF2B5EF4-FFF2-40B4-BE49-F238E27FC236}">
                <a16:creationId xmlns:a16="http://schemas.microsoft.com/office/drawing/2014/main" id="{B74499BA-9D69-4196-B0F0-0896CD8A6517}"/>
              </a:ext>
            </a:extLst>
          </p:cNvPr>
          <p:cNvSpPr txBox="1"/>
          <p:nvPr/>
        </p:nvSpPr>
        <p:spPr>
          <a:xfrm>
            <a:off x="79076" y="6221620"/>
            <a:ext cx="1201806" cy="369332"/>
          </a:xfrm>
          <a:prstGeom prst="rect">
            <a:avLst/>
          </a:prstGeom>
          <a:noFill/>
        </p:spPr>
        <p:txBody>
          <a:bodyPr wrap="square" rtlCol="0">
            <a:spAutoFit/>
          </a:bodyPr>
          <a:lstStyle/>
          <a:p>
            <a:pPr algn="ctr"/>
            <a:r>
              <a:rPr lang="fr-FR" dirty="0">
                <a:solidFill>
                  <a:schemeClr val="bg1"/>
                </a:solidFill>
              </a:rPr>
              <a:t>2.1</a:t>
            </a:r>
          </a:p>
        </p:txBody>
      </p:sp>
      <p:sp>
        <p:nvSpPr>
          <p:cNvPr id="30" name="Ellipse 29">
            <a:hlinkClick r:id="rId13" action="ppaction://hlinksldjump"/>
            <a:extLst>
              <a:ext uri="{FF2B5EF4-FFF2-40B4-BE49-F238E27FC236}">
                <a16:creationId xmlns:a16="http://schemas.microsoft.com/office/drawing/2014/main" id="{6E8B7DC8-A756-4F15-9CF6-8EBBFD6445EF}"/>
              </a:ext>
            </a:extLst>
          </p:cNvPr>
          <p:cNvSpPr/>
          <p:nvPr/>
        </p:nvSpPr>
        <p:spPr>
          <a:xfrm>
            <a:off x="486603" y="5230833"/>
            <a:ext cx="706507" cy="67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Graphique 30" descr="Retour">
            <a:hlinkClick r:id="rId14" action="ppaction://hlinksldjump"/>
            <a:extLst>
              <a:ext uri="{FF2B5EF4-FFF2-40B4-BE49-F238E27FC236}">
                <a16:creationId xmlns:a16="http://schemas.microsoft.com/office/drawing/2014/main" id="{96A9DC3A-7F9A-4449-89AA-D2C486A011D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0783" y="5281184"/>
            <a:ext cx="570737" cy="570737"/>
          </a:xfrm>
          <a:prstGeom prst="rect">
            <a:avLst/>
          </a:prstGeom>
        </p:spPr>
      </p:pic>
      <p:sp>
        <p:nvSpPr>
          <p:cNvPr id="26" name="Légende : double flèche courbée encadrée à une bordure 25">
            <a:extLst>
              <a:ext uri="{FF2B5EF4-FFF2-40B4-BE49-F238E27FC236}">
                <a16:creationId xmlns:a16="http://schemas.microsoft.com/office/drawing/2014/main" id="{D48FE930-B7D8-45AF-8D6C-2C389B7DDFF6}"/>
              </a:ext>
            </a:extLst>
          </p:cNvPr>
          <p:cNvSpPr/>
          <p:nvPr/>
        </p:nvSpPr>
        <p:spPr>
          <a:xfrm>
            <a:off x="2679729" y="16974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8.2 Exigences relatives aux produits et services) </a:t>
            </a:r>
          </a:p>
        </p:txBody>
      </p:sp>
      <p:sp>
        <p:nvSpPr>
          <p:cNvPr id="27" name="Légende : double flèche courbée encadrée à une bordure 26">
            <a:extLst>
              <a:ext uri="{FF2B5EF4-FFF2-40B4-BE49-F238E27FC236}">
                <a16:creationId xmlns:a16="http://schemas.microsoft.com/office/drawing/2014/main" id="{F806F9A3-49EF-4D8A-8505-D8625CEFDB5D}"/>
              </a:ext>
            </a:extLst>
          </p:cNvPr>
          <p:cNvSpPr/>
          <p:nvPr/>
        </p:nvSpPr>
        <p:spPr>
          <a:xfrm>
            <a:off x="2679729" y="2539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8.1  Planification et maîtrise opération) </a:t>
            </a:r>
          </a:p>
        </p:txBody>
      </p:sp>
      <p:sp>
        <p:nvSpPr>
          <p:cNvPr id="32" name="Légende : double flèche courbée encadrée à une bordure 31">
            <a:extLst>
              <a:ext uri="{FF2B5EF4-FFF2-40B4-BE49-F238E27FC236}">
                <a16:creationId xmlns:a16="http://schemas.microsoft.com/office/drawing/2014/main" id="{179E925C-C32D-4AEC-B31F-857F57B3BD3A}"/>
              </a:ext>
            </a:extLst>
          </p:cNvPr>
          <p:cNvSpPr/>
          <p:nvPr/>
        </p:nvSpPr>
        <p:spPr>
          <a:xfrm>
            <a:off x="2676939" y="341614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7.3.4 Définition des activités) </a:t>
            </a:r>
          </a:p>
        </p:txBody>
      </p:sp>
      <p:sp>
        <p:nvSpPr>
          <p:cNvPr id="33" name="Légende : double flèche courbée encadrée à une bordure 32">
            <a:extLst>
              <a:ext uri="{FF2B5EF4-FFF2-40B4-BE49-F238E27FC236}">
                <a16:creationId xmlns:a16="http://schemas.microsoft.com/office/drawing/2014/main" id="{A54BEBED-10C5-450D-9AC6-0FC4E2466B70}"/>
              </a:ext>
            </a:extLst>
          </p:cNvPr>
          <p:cNvSpPr/>
          <p:nvPr/>
        </p:nvSpPr>
        <p:spPr>
          <a:xfrm>
            <a:off x="2679729" y="424414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8.2 Exigences relatives aux produits et services) </a:t>
            </a:r>
          </a:p>
        </p:txBody>
      </p:sp>
      <p:sp>
        <p:nvSpPr>
          <p:cNvPr id="34" name="Légende : double flèche courbée encadrée à une bordure 33">
            <a:extLst>
              <a:ext uri="{FF2B5EF4-FFF2-40B4-BE49-F238E27FC236}">
                <a16:creationId xmlns:a16="http://schemas.microsoft.com/office/drawing/2014/main" id="{3CDE634F-483F-4B0A-B110-895153E05B4C}"/>
              </a:ext>
            </a:extLst>
          </p:cNvPr>
          <p:cNvSpPr/>
          <p:nvPr/>
        </p:nvSpPr>
        <p:spPr>
          <a:xfrm>
            <a:off x="2684885" y="5113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8.2 Exigences relatives aux produits et services) </a:t>
            </a:r>
          </a:p>
        </p:txBody>
      </p:sp>
      <p:sp>
        <p:nvSpPr>
          <p:cNvPr id="35" name="Légende : double flèche courbée encadrée à une bordure 34">
            <a:extLst>
              <a:ext uri="{FF2B5EF4-FFF2-40B4-BE49-F238E27FC236}">
                <a16:creationId xmlns:a16="http://schemas.microsoft.com/office/drawing/2014/main" id="{40870B9E-8BD8-41F0-89EB-265BAAB82061}"/>
              </a:ext>
            </a:extLst>
          </p:cNvPr>
          <p:cNvSpPr/>
          <p:nvPr/>
        </p:nvSpPr>
        <p:spPr>
          <a:xfrm>
            <a:off x="2676939" y="591199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7.4.2 Planification	 des liaisons entre activités) ;</a:t>
            </a:r>
          </a:p>
          <a:p>
            <a:pPr algn="ctr"/>
            <a:r>
              <a:rPr lang="fr-FR" b="1" u="sng" dirty="0">
                <a:solidFill>
                  <a:schemeClr val="tx1"/>
                </a:solidFill>
                <a:effectLst>
                  <a:outerShdw blurRad="38100" dist="38100" dir="2700000" algn="tl">
                    <a:srgbClr val="000000">
                      <a:alpha val="43137"/>
                    </a:srgbClr>
                  </a:outerShdw>
                </a:effectLst>
              </a:rPr>
              <a:t>ISO 21500:2012 (Art 4.3.21 Organiser les activités en séquence) </a:t>
            </a:r>
          </a:p>
        </p:txBody>
      </p:sp>
      <p:sp>
        <p:nvSpPr>
          <p:cNvPr id="36" name="Légende : double flèche courbée encadrée à une bordure 35">
            <a:extLst>
              <a:ext uri="{FF2B5EF4-FFF2-40B4-BE49-F238E27FC236}">
                <a16:creationId xmlns:a16="http://schemas.microsoft.com/office/drawing/2014/main" id="{53E9A7BE-5FFE-4278-B208-5B6C2CED84EF}"/>
              </a:ext>
            </a:extLst>
          </p:cNvPr>
          <p:cNvSpPr/>
          <p:nvPr/>
        </p:nvSpPr>
        <p:spPr>
          <a:xfrm>
            <a:off x="2676939" y="4540111"/>
            <a:ext cx="7380000" cy="828000"/>
          </a:xfrm>
          <a:prstGeom prst="accentBorderCallout3">
            <a:avLst>
              <a:gd name="adj1" fmla="val 48222"/>
              <a:gd name="adj2" fmla="val -1303"/>
              <a:gd name="adj3" fmla="val 48221"/>
              <a:gd name="adj4" fmla="val -1552"/>
              <a:gd name="adj5" fmla="val 224243"/>
              <a:gd name="adj6" fmla="val -16030"/>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7.3.3 Élaboration et maîtrise du contenu du projet) </a:t>
            </a:r>
          </a:p>
        </p:txBody>
      </p:sp>
      <p:pic>
        <p:nvPicPr>
          <p:cNvPr id="38" name="Image 37" descr="Une image contenant dessin, table, signe&#10;&#10;Description générée automatiquement">
            <a:extLst>
              <a:ext uri="{FF2B5EF4-FFF2-40B4-BE49-F238E27FC236}">
                <a16:creationId xmlns:a16="http://schemas.microsoft.com/office/drawing/2014/main" id="{81D9B64F-59B7-45E3-B92E-0951A8A3A98F}"/>
              </a:ext>
            </a:extLst>
          </p:cNvPr>
          <p:cNvPicPr>
            <a:picLocks noChangeAspect="1"/>
          </p:cNvPicPr>
          <p:nvPr/>
        </p:nvPicPr>
        <p:blipFill>
          <a:blip r:embed="rId17"/>
          <a:stretch>
            <a:fillRect/>
          </a:stretch>
        </p:blipFill>
        <p:spPr>
          <a:xfrm>
            <a:off x="11008415" y="60830"/>
            <a:ext cx="1120325" cy="283582"/>
          </a:xfrm>
          <a:prstGeom prst="rect">
            <a:avLst/>
          </a:prstGeom>
        </p:spPr>
      </p:pic>
      <p:pic>
        <p:nvPicPr>
          <p:cNvPr id="39" name="Graphique 38" descr="Questions">
            <a:hlinkClick r:id="rId18" action="ppaction://hlinksldjump"/>
            <a:extLst>
              <a:ext uri="{FF2B5EF4-FFF2-40B4-BE49-F238E27FC236}">
                <a16:creationId xmlns:a16="http://schemas.microsoft.com/office/drawing/2014/main" id="{5229B51C-A6E3-4918-B54D-F098E059035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0329" y="223989"/>
            <a:ext cx="540000" cy="540000"/>
          </a:xfrm>
          <a:prstGeom prst="rect">
            <a:avLst/>
          </a:prstGeom>
        </p:spPr>
      </p:pic>
      <p:sp>
        <p:nvSpPr>
          <p:cNvPr id="37" name="Espace réservé du pied de page 2">
            <a:extLst>
              <a:ext uri="{FF2B5EF4-FFF2-40B4-BE49-F238E27FC236}">
                <a16:creationId xmlns:a16="http://schemas.microsoft.com/office/drawing/2014/main" id="{09F4F9BF-72FF-4E78-B36B-C4B356D025D1}"/>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1"/>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1"/>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511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6" grpId="0" animBg="1"/>
      <p:bldP spid="26" grpId="1" animBg="1"/>
      <p:bldP spid="27" grpId="0" animBg="1"/>
      <p:bldP spid="27"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92D050"/>
          </a:solidFill>
          <a:ln>
            <a:solidFill>
              <a:srgbClr val="92D050"/>
            </a:solidFill>
          </a:ln>
        </p:spPr>
        <p:txBody>
          <a:bodyPr>
            <a:normAutofit fontScale="90000"/>
          </a:bodyPr>
          <a:lstStyle/>
          <a:p>
            <a:pPr algn="ctr"/>
            <a:r>
              <a:rPr lang="fr-FR" dirty="0">
                <a:solidFill>
                  <a:schemeClr val="bg1"/>
                </a:solidFill>
                <a:latin typeface="+mn-lt"/>
              </a:rPr>
              <a:t>2.2 Activités et processus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032312789"/>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29">
            <a:extLst>
              <a:ext uri="{FF2B5EF4-FFF2-40B4-BE49-F238E27FC236}">
                <a16:creationId xmlns:a16="http://schemas.microsoft.com/office/drawing/2014/main" id="{27794F96-7CCD-4B17-AD3A-D08593CDC0E8}"/>
              </a:ext>
            </a:extLst>
          </p:cNvPr>
          <p:cNvSpPr txBox="1"/>
          <p:nvPr/>
        </p:nvSpPr>
        <p:spPr>
          <a:xfrm>
            <a:off x="1775791" y="1144059"/>
            <a:ext cx="901148" cy="292388"/>
          </a:xfrm>
          <a:prstGeom prst="rect">
            <a:avLst/>
          </a:prstGeom>
          <a:noFill/>
        </p:spPr>
        <p:txBody>
          <a:bodyPr wrap="square" rtlCol="0">
            <a:spAutoFit/>
          </a:bodyPr>
          <a:lstStyle/>
          <a:p>
            <a:pPr algn="ctr"/>
            <a:r>
              <a:rPr lang="fr-FR" sz="1300" dirty="0"/>
              <a:t>Cr29</a:t>
            </a:r>
          </a:p>
        </p:txBody>
      </p:sp>
      <p:sp>
        <p:nvSpPr>
          <p:cNvPr id="8" name="CR31">
            <a:extLst>
              <a:ext uri="{FF2B5EF4-FFF2-40B4-BE49-F238E27FC236}">
                <a16:creationId xmlns:a16="http://schemas.microsoft.com/office/drawing/2014/main" id="{97FC4222-810F-4CB0-B0B5-282D71E2EAE3}"/>
              </a:ext>
            </a:extLst>
          </p:cNvPr>
          <p:cNvSpPr txBox="1"/>
          <p:nvPr/>
        </p:nvSpPr>
        <p:spPr>
          <a:xfrm>
            <a:off x="1775791" y="2872417"/>
            <a:ext cx="901148" cy="292388"/>
          </a:xfrm>
          <a:prstGeom prst="rect">
            <a:avLst/>
          </a:prstGeom>
          <a:noFill/>
        </p:spPr>
        <p:txBody>
          <a:bodyPr wrap="square" rtlCol="0">
            <a:spAutoFit/>
          </a:bodyPr>
          <a:lstStyle/>
          <a:p>
            <a:pPr algn="ctr"/>
            <a:r>
              <a:rPr lang="fr-FR" sz="1300" dirty="0"/>
              <a:t>Cr31</a:t>
            </a:r>
          </a:p>
        </p:txBody>
      </p:sp>
      <p:sp>
        <p:nvSpPr>
          <p:cNvPr id="9" name="CR32">
            <a:extLst>
              <a:ext uri="{FF2B5EF4-FFF2-40B4-BE49-F238E27FC236}">
                <a16:creationId xmlns:a16="http://schemas.microsoft.com/office/drawing/2014/main" id="{7D47C695-CB9E-4BB1-8FE3-9E5E15BC88DE}"/>
              </a:ext>
            </a:extLst>
          </p:cNvPr>
          <p:cNvSpPr txBox="1"/>
          <p:nvPr/>
        </p:nvSpPr>
        <p:spPr>
          <a:xfrm>
            <a:off x="1775791" y="3680718"/>
            <a:ext cx="901148" cy="292388"/>
          </a:xfrm>
          <a:prstGeom prst="rect">
            <a:avLst/>
          </a:prstGeom>
          <a:noFill/>
        </p:spPr>
        <p:txBody>
          <a:bodyPr wrap="square" rtlCol="0">
            <a:spAutoFit/>
          </a:bodyPr>
          <a:lstStyle/>
          <a:p>
            <a:pPr algn="ctr"/>
            <a:r>
              <a:rPr lang="fr-FR" sz="1300" dirty="0"/>
              <a:t>Cr32</a:t>
            </a:r>
          </a:p>
        </p:txBody>
      </p:sp>
      <p:sp>
        <p:nvSpPr>
          <p:cNvPr id="10" name="CR34">
            <a:extLst>
              <a:ext uri="{FF2B5EF4-FFF2-40B4-BE49-F238E27FC236}">
                <a16:creationId xmlns:a16="http://schemas.microsoft.com/office/drawing/2014/main" id="{8FCA5B6F-3A61-45A7-BBE5-D7D4D3B9EA2D}"/>
              </a:ext>
            </a:extLst>
          </p:cNvPr>
          <p:cNvSpPr txBox="1"/>
          <p:nvPr/>
        </p:nvSpPr>
        <p:spPr>
          <a:xfrm>
            <a:off x="1775791" y="5359380"/>
            <a:ext cx="901148" cy="292388"/>
          </a:xfrm>
          <a:prstGeom prst="rect">
            <a:avLst/>
          </a:prstGeom>
          <a:noFill/>
        </p:spPr>
        <p:txBody>
          <a:bodyPr wrap="square" rtlCol="0">
            <a:spAutoFit/>
          </a:bodyPr>
          <a:lstStyle/>
          <a:p>
            <a:pPr algn="ctr"/>
            <a:r>
              <a:rPr lang="fr-FR" sz="1300" dirty="0"/>
              <a:t>Cr34</a:t>
            </a:r>
          </a:p>
        </p:txBody>
      </p:sp>
      <p:sp>
        <p:nvSpPr>
          <p:cNvPr id="11" name="CR35">
            <a:extLst>
              <a:ext uri="{FF2B5EF4-FFF2-40B4-BE49-F238E27FC236}">
                <a16:creationId xmlns:a16="http://schemas.microsoft.com/office/drawing/2014/main" id="{59655DA3-6354-4594-9253-C00C2CDF7EC9}"/>
              </a:ext>
            </a:extLst>
          </p:cNvPr>
          <p:cNvSpPr txBox="1"/>
          <p:nvPr/>
        </p:nvSpPr>
        <p:spPr>
          <a:xfrm>
            <a:off x="1775791" y="6221622"/>
            <a:ext cx="901148" cy="292388"/>
          </a:xfrm>
          <a:prstGeom prst="rect">
            <a:avLst/>
          </a:prstGeom>
          <a:noFill/>
        </p:spPr>
        <p:txBody>
          <a:bodyPr wrap="square" rtlCol="0">
            <a:spAutoFit/>
          </a:bodyPr>
          <a:lstStyle/>
          <a:p>
            <a:pPr algn="ctr"/>
            <a:r>
              <a:rPr lang="fr-FR" sz="1300" dirty="0"/>
              <a:t>Cr35</a:t>
            </a:r>
          </a:p>
        </p:txBody>
      </p:sp>
      <p:sp>
        <p:nvSpPr>
          <p:cNvPr id="12" name="CR30">
            <a:extLst>
              <a:ext uri="{FF2B5EF4-FFF2-40B4-BE49-F238E27FC236}">
                <a16:creationId xmlns:a16="http://schemas.microsoft.com/office/drawing/2014/main" id="{83DF5CFC-F0B0-4F8D-A177-EB1157B7F079}"/>
              </a:ext>
            </a:extLst>
          </p:cNvPr>
          <p:cNvSpPr txBox="1"/>
          <p:nvPr/>
        </p:nvSpPr>
        <p:spPr>
          <a:xfrm>
            <a:off x="1775791" y="2008238"/>
            <a:ext cx="901148" cy="292388"/>
          </a:xfrm>
          <a:prstGeom prst="rect">
            <a:avLst/>
          </a:prstGeom>
          <a:noFill/>
        </p:spPr>
        <p:txBody>
          <a:bodyPr wrap="square" rtlCol="0">
            <a:spAutoFit/>
          </a:bodyPr>
          <a:lstStyle/>
          <a:p>
            <a:pPr algn="ctr"/>
            <a:r>
              <a:rPr lang="fr-FR" sz="1300" dirty="0"/>
              <a:t>Cr30</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21622"/>
            <a:ext cx="1201806" cy="369332"/>
          </a:xfrm>
          <a:prstGeom prst="rect">
            <a:avLst/>
          </a:prstGeom>
          <a:noFill/>
        </p:spPr>
        <p:txBody>
          <a:bodyPr wrap="square" rtlCol="0">
            <a:spAutoFit/>
          </a:bodyPr>
          <a:lstStyle/>
          <a:p>
            <a:pPr algn="ctr"/>
            <a:r>
              <a:rPr lang="fr-FR" dirty="0">
                <a:solidFill>
                  <a:schemeClr val="bg1"/>
                </a:solidFill>
              </a:rPr>
              <a:t>2.3</a:t>
            </a:r>
          </a:p>
        </p:txBody>
      </p:sp>
      <p:sp>
        <p:nvSpPr>
          <p:cNvPr id="16" name="CR33">
            <a:extLst>
              <a:ext uri="{FF2B5EF4-FFF2-40B4-BE49-F238E27FC236}">
                <a16:creationId xmlns:a16="http://schemas.microsoft.com/office/drawing/2014/main" id="{E39F8FD4-F865-4507-8F7C-D257786489FC}"/>
              </a:ext>
            </a:extLst>
          </p:cNvPr>
          <p:cNvSpPr txBox="1"/>
          <p:nvPr/>
        </p:nvSpPr>
        <p:spPr>
          <a:xfrm>
            <a:off x="1775791" y="4550534"/>
            <a:ext cx="901148" cy="292388"/>
          </a:xfrm>
          <a:prstGeom prst="rect">
            <a:avLst/>
          </a:prstGeom>
          <a:noFill/>
        </p:spPr>
        <p:txBody>
          <a:bodyPr wrap="square" rtlCol="0">
            <a:spAutoFit/>
          </a:bodyPr>
          <a:lstStyle/>
          <a:p>
            <a:pPr algn="ctr"/>
            <a:r>
              <a:rPr lang="fr-FR" sz="1300" dirty="0"/>
              <a:t>Cr33</a:t>
            </a:r>
          </a:p>
        </p:txBody>
      </p:sp>
      <p:pic>
        <p:nvPicPr>
          <p:cNvPr id="20" name="Graphique 19" descr="Papier">
            <a:hlinkClick r:id="rId9" action="ppaction://hlinksldjump"/>
            <a:extLst>
              <a:ext uri="{FF2B5EF4-FFF2-40B4-BE49-F238E27FC236}">
                <a16:creationId xmlns:a16="http://schemas.microsoft.com/office/drawing/2014/main" id="{FD783B55-79C2-41B9-B409-4BF21850E2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8861" y="3655287"/>
            <a:ext cx="360000" cy="360000"/>
          </a:xfrm>
          <a:prstGeom prst="rect">
            <a:avLst/>
          </a:prstGeom>
        </p:spPr>
      </p:pic>
      <p:sp>
        <p:nvSpPr>
          <p:cNvPr id="23" name="Ellipse 22">
            <a:hlinkClick r:id="rId12" action="ppaction://hlinksldjump"/>
            <a:extLst>
              <a:ext uri="{FF2B5EF4-FFF2-40B4-BE49-F238E27FC236}">
                <a16:creationId xmlns:a16="http://schemas.microsoft.com/office/drawing/2014/main" id="{A13AE1A8-88EB-4511-8191-337DDD0305FD}"/>
              </a:ext>
            </a:extLst>
          </p:cNvPr>
          <p:cNvSpPr/>
          <p:nvPr/>
        </p:nvSpPr>
        <p:spPr>
          <a:xfrm>
            <a:off x="477077" y="5205898"/>
            <a:ext cx="706507" cy="67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Graphique 23" descr="Retour">
            <a:hlinkClick r:id="rId13" action="ppaction://hlinksldjump"/>
            <a:extLst>
              <a:ext uri="{FF2B5EF4-FFF2-40B4-BE49-F238E27FC236}">
                <a16:creationId xmlns:a16="http://schemas.microsoft.com/office/drawing/2014/main" id="{A261FF29-0EAC-4F03-88F0-1034CC2718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7458" y="5289640"/>
            <a:ext cx="570737" cy="570737"/>
          </a:xfrm>
          <a:prstGeom prst="rect">
            <a:avLst/>
          </a:prstGeom>
        </p:spPr>
      </p:pic>
      <p:sp>
        <p:nvSpPr>
          <p:cNvPr id="25" name="Flèche : droite 24">
            <a:hlinkClick r:id="rId7" action="ppaction://hlinksldjump"/>
            <a:extLst>
              <a:ext uri="{FF2B5EF4-FFF2-40B4-BE49-F238E27FC236}">
                <a16:creationId xmlns:a16="http://schemas.microsoft.com/office/drawing/2014/main" id="{286FB6E2-87D2-4664-AD69-C5BCD4BD44F8}"/>
              </a:ext>
            </a:extLst>
          </p:cNvPr>
          <p:cNvSpPr/>
          <p:nvPr/>
        </p:nvSpPr>
        <p:spPr>
          <a:xfrm rot="10800000">
            <a:off x="60713" y="6120919"/>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hlinkClick r:id="rId16" action="ppaction://hlinksldjump"/>
            <a:extLst>
              <a:ext uri="{FF2B5EF4-FFF2-40B4-BE49-F238E27FC236}">
                <a16:creationId xmlns:a16="http://schemas.microsoft.com/office/drawing/2014/main" id="{398504F8-AC4C-468E-90F7-1534E08C77D6}"/>
              </a:ext>
            </a:extLst>
          </p:cNvPr>
          <p:cNvSpPr txBox="1"/>
          <p:nvPr/>
        </p:nvSpPr>
        <p:spPr>
          <a:xfrm>
            <a:off x="64588" y="6221621"/>
            <a:ext cx="1201806" cy="369332"/>
          </a:xfrm>
          <a:prstGeom prst="rect">
            <a:avLst/>
          </a:prstGeom>
          <a:noFill/>
        </p:spPr>
        <p:txBody>
          <a:bodyPr wrap="square" rtlCol="0">
            <a:spAutoFit/>
          </a:bodyPr>
          <a:lstStyle/>
          <a:p>
            <a:pPr algn="ctr"/>
            <a:r>
              <a:rPr lang="fr-FR" dirty="0">
                <a:solidFill>
                  <a:schemeClr val="bg1"/>
                </a:solidFill>
              </a:rPr>
              <a:t>2.2</a:t>
            </a:r>
          </a:p>
        </p:txBody>
      </p:sp>
      <p:sp>
        <p:nvSpPr>
          <p:cNvPr id="21" name="Légende : double flèche courbée encadrée à une bordure 20">
            <a:extLst>
              <a:ext uri="{FF2B5EF4-FFF2-40B4-BE49-F238E27FC236}">
                <a16:creationId xmlns:a16="http://schemas.microsoft.com/office/drawing/2014/main" id="{7F1D45D4-85F1-4F81-9D5E-E90652BAB3B0}"/>
              </a:ext>
            </a:extLst>
          </p:cNvPr>
          <p:cNvSpPr/>
          <p:nvPr/>
        </p:nvSpPr>
        <p:spPr>
          <a:xfrm>
            <a:off x="2676939" y="164680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5.1.1 Leadership et engagement) </a:t>
            </a:r>
          </a:p>
        </p:txBody>
      </p:sp>
      <p:sp>
        <p:nvSpPr>
          <p:cNvPr id="22" name="Légende : double flèche courbée encadrée à une bordure 21">
            <a:extLst>
              <a:ext uri="{FF2B5EF4-FFF2-40B4-BE49-F238E27FC236}">
                <a16:creationId xmlns:a16="http://schemas.microsoft.com/office/drawing/2014/main" id="{CC9FE096-EF53-4F36-ACE8-DA357E0C4A3B}"/>
              </a:ext>
            </a:extLst>
          </p:cNvPr>
          <p:cNvSpPr/>
          <p:nvPr/>
        </p:nvSpPr>
        <p:spPr>
          <a:xfrm>
            <a:off x="2676939" y="2399001"/>
            <a:ext cx="7380000" cy="916356"/>
          </a:xfrm>
          <a:prstGeom prst="accentBorderCallout3">
            <a:avLst>
              <a:gd name="adj1" fmla="val 48222"/>
              <a:gd name="adj2" fmla="val -1303"/>
              <a:gd name="adj3" fmla="val 48221"/>
              <a:gd name="adj4" fmla="val -1552"/>
              <a:gd name="adj5" fmla="val -24712"/>
              <a:gd name="adj6" fmla="val -17194"/>
              <a:gd name="adj7" fmla="val -22977"/>
              <a:gd name="adj8" fmla="val -882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effectLst>
                  <a:outerShdw blurRad="38100" dist="38100" dir="2700000" algn="tl">
                    <a:srgbClr val="000000">
                      <a:alpha val="43137"/>
                    </a:srgbClr>
                  </a:outerShdw>
                </a:effectLst>
              </a:rPr>
              <a:t>ISO 9001:2015 (Art 6.1 Actions à mettre en œuvre face aux risques et opportunités) ;</a:t>
            </a:r>
          </a:p>
          <a:p>
            <a:pPr algn="ctr"/>
            <a:r>
              <a:rPr lang="fr-FR" sz="1400" b="1" u="sng" dirty="0">
                <a:solidFill>
                  <a:schemeClr val="tx1"/>
                </a:solidFill>
                <a:effectLst>
                  <a:outerShdw blurRad="38100" dist="38100" dir="2700000" algn="tl">
                    <a:srgbClr val="000000">
                      <a:alpha val="43137"/>
                    </a:srgbClr>
                  </a:outerShdw>
                </a:effectLst>
              </a:rPr>
              <a:t>ISO 10006:2017 (Art 7.2.2 Lancement du projet et élaboration du plan de management du projet);</a:t>
            </a:r>
          </a:p>
          <a:p>
            <a:pPr algn="ctr"/>
            <a:r>
              <a:rPr lang="fr-FR" sz="1400" b="1" u="sng" dirty="0">
                <a:solidFill>
                  <a:schemeClr val="tx1"/>
                </a:solidFill>
                <a:effectLst>
                  <a:outerShdw blurRad="38100" dist="38100" dir="2700000" algn="tl">
                    <a:srgbClr val="000000">
                      <a:alpha val="43137"/>
                    </a:srgbClr>
                  </a:outerShdw>
                </a:effectLst>
              </a:rPr>
              <a:t>ISO 21500:2012 (Art 4.3.28 Identifier les risques)</a:t>
            </a:r>
          </a:p>
        </p:txBody>
      </p:sp>
      <p:sp>
        <p:nvSpPr>
          <p:cNvPr id="27" name="Légende : double flèche courbée encadrée à une bordure 26">
            <a:extLst>
              <a:ext uri="{FF2B5EF4-FFF2-40B4-BE49-F238E27FC236}">
                <a16:creationId xmlns:a16="http://schemas.microsoft.com/office/drawing/2014/main" id="{652DF1B6-7262-466D-8D46-A323808B2CF0}"/>
              </a:ext>
            </a:extLst>
          </p:cNvPr>
          <p:cNvSpPr/>
          <p:nvPr/>
        </p:nvSpPr>
        <p:spPr>
          <a:xfrm>
            <a:off x="2679729" y="3427983"/>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7.7.3 Appréciation des risques) </a:t>
            </a:r>
          </a:p>
        </p:txBody>
      </p:sp>
      <p:sp>
        <p:nvSpPr>
          <p:cNvPr id="28" name="Légende : double flèche courbée encadrée à une bordure 27">
            <a:extLst>
              <a:ext uri="{FF2B5EF4-FFF2-40B4-BE49-F238E27FC236}">
                <a16:creationId xmlns:a16="http://schemas.microsoft.com/office/drawing/2014/main" id="{274ECA21-2196-493B-B3EB-06A6F82511D3}"/>
              </a:ext>
            </a:extLst>
          </p:cNvPr>
          <p:cNvSpPr/>
          <p:nvPr/>
        </p:nvSpPr>
        <p:spPr>
          <a:xfrm>
            <a:off x="2676939" y="42390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6.2 Objectifs qualité et planification des actions	pour les atteindre) </a:t>
            </a:r>
          </a:p>
        </p:txBody>
      </p:sp>
      <p:sp>
        <p:nvSpPr>
          <p:cNvPr id="29" name="Légende : double flèche courbée encadrée à une bordure 28">
            <a:extLst>
              <a:ext uri="{FF2B5EF4-FFF2-40B4-BE49-F238E27FC236}">
                <a16:creationId xmlns:a16="http://schemas.microsoft.com/office/drawing/2014/main" id="{57F18A4B-274D-4884-80F6-1BDC527C059F}"/>
              </a:ext>
            </a:extLst>
          </p:cNvPr>
          <p:cNvSpPr/>
          <p:nvPr/>
        </p:nvSpPr>
        <p:spPr>
          <a:xfrm>
            <a:off x="2676939" y="5113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6.3 Planification des modification) </a:t>
            </a:r>
          </a:p>
        </p:txBody>
      </p:sp>
      <p:sp>
        <p:nvSpPr>
          <p:cNvPr id="30" name="Légende : double flèche courbée encadrée à une bordure 29">
            <a:extLst>
              <a:ext uri="{FF2B5EF4-FFF2-40B4-BE49-F238E27FC236}">
                <a16:creationId xmlns:a16="http://schemas.microsoft.com/office/drawing/2014/main" id="{6F3CA355-6FF9-4A53-9D6B-90EDA76D547A}"/>
              </a:ext>
            </a:extLst>
          </p:cNvPr>
          <p:cNvSpPr/>
          <p:nvPr/>
        </p:nvSpPr>
        <p:spPr>
          <a:xfrm>
            <a:off x="2679729" y="590261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4.3.32 Planifier la qualité)</a:t>
            </a:r>
          </a:p>
        </p:txBody>
      </p:sp>
      <p:sp>
        <p:nvSpPr>
          <p:cNvPr id="31" name="Légende : double flèche courbée encadrée à une bordure 30">
            <a:extLst>
              <a:ext uri="{FF2B5EF4-FFF2-40B4-BE49-F238E27FC236}">
                <a16:creationId xmlns:a16="http://schemas.microsoft.com/office/drawing/2014/main" id="{42A04B7B-0C78-4F23-BD12-50FCA78E7ED3}"/>
              </a:ext>
            </a:extLst>
          </p:cNvPr>
          <p:cNvSpPr/>
          <p:nvPr/>
        </p:nvSpPr>
        <p:spPr>
          <a:xfrm>
            <a:off x="2679729" y="4566600"/>
            <a:ext cx="7380000" cy="828000"/>
          </a:xfrm>
          <a:prstGeom prst="accentBorderCallout3">
            <a:avLst>
              <a:gd name="adj1" fmla="val 48222"/>
              <a:gd name="adj2" fmla="val -1303"/>
              <a:gd name="adj3" fmla="val 48221"/>
              <a:gd name="adj4" fmla="val -1552"/>
              <a:gd name="adj5" fmla="val 222306"/>
              <a:gd name="adj6" fmla="val -17088"/>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4.3.12 Créer l’organigramme des tâches du projet) </a:t>
            </a:r>
          </a:p>
        </p:txBody>
      </p:sp>
      <p:pic>
        <p:nvPicPr>
          <p:cNvPr id="33" name="Image 32" descr="Une image contenant dessin, table, signe&#10;&#10;Description générée automatiquement">
            <a:extLst>
              <a:ext uri="{FF2B5EF4-FFF2-40B4-BE49-F238E27FC236}">
                <a16:creationId xmlns:a16="http://schemas.microsoft.com/office/drawing/2014/main" id="{0DD96CDD-87BF-4795-B34D-D4D26EBD2A59}"/>
              </a:ext>
            </a:extLst>
          </p:cNvPr>
          <p:cNvPicPr>
            <a:picLocks noChangeAspect="1"/>
          </p:cNvPicPr>
          <p:nvPr/>
        </p:nvPicPr>
        <p:blipFill>
          <a:blip r:embed="rId17"/>
          <a:stretch>
            <a:fillRect/>
          </a:stretch>
        </p:blipFill>
        <p:spPr>
          <a:xfrm>
            <a:off x="11008415" y="60830"/>
            <a:ext cx="1120325" cy="283582"/>
          </a:xfrm>
          <a:prstGeom prst="rect">
            <a:avLst/>
          </a:prstGeom>
        </p:spPr>
      </p:pic>
      <p:pic>
        <p:nvPicPr>
          <p:cNvPr id="34" name="Graphique 33" descr="Questions">
            <a:hlinkClick r:id="rId18" action="ppaction://hlinksldjump"/>
            <a:extLst>
              <a:ext uri="{FF2B5EF4-FFF2-40B4-BE49-F238E27FC236}">
                <a16:creationId xmlns:a16="http://schemas.microsoft.com/office/drawing/2014/main" id="{D0E9DB50-E8DA-4B77-8AC3-9CDB8A3CEC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0329" y="223989"/>
            <a:ext cx="540000" cy="540000"/>
          </a:xfrm>
          <a:prstGeom prst="rect">
            <a:avLst/>
          </a:prstGeom>
        </p:spPr>
      </p:pic>
      <p:sp>
        <p:nvSpPr>
          <p:cNvPr id="32" name="Espace réservé du pied de page 2">
            <a:extLst>
              <a:ext uri="{FF2B5EF4-FFF2-40B4-BE49-F238E27FC236}">
                <a16:creationId xmlns:a16="http://schemas.microsoft.com/office/drawing/2014/main" id="{6DFE03E0-33CB-4AAA-AFD0-0267BE668E17}"/>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1"/>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1"/>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59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1" grpId="0" animBg="1"/>
      <p:bldP spid="21" grpId="1" animBg="1"/>
      <p:bldP spid="22" grpId="0" animBg="1"/>
      <p:bldP spid="22"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92D050"/>
          </a:solidFill>
          <a:ln>
            <a:solidFill>
              <a:srgbClr val="92D050"/>
            </a:solidFill>
          </a:ln>
        </p:spPr>
        <p:txBody>
          <a:bodyPr>
            <a:normAutofit fontScale="90000"/>
          </a:bodyPr>
          <a:lstStyle/>
          <a:p>
            <a:pPr algn="ctr"/>
            <a:r>
              <a:rPr lang="fr-FR" dirty="0">
                <a:solidFill>
                  <a:schemeClr val="bg1"/>
                </a:solidFill>
                <a:latin typeface="+mn-lt"/>
              </a:rPr>
              <a:t>2.3 Acteurs et responsabilités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610287168"/>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36">
            <a:extLst>
              <a:ext uri="{FF2B5EF4-FFF2-40B4-BE49-F238E27FC236}">
                <a16:creationId xmlns:a16="http://schemas.microsoft.com/office/drawing/2014/main" id="{27794F96-7CCD-4B17-AD3A-D08593CDC0E8}"/>
              </a:ext>
            </a:extLst>
          </p:cNvPr>
          <p:cNvSpPr txBox="1"/>
          <p:nvPr/>
        </p:nvSpPr>
        <p:spPr>
          <a:xfrm>
            <a:off x="1802295" y="1189519"/>
            <a:ext cx="901148" cy="292388"/>
          </a:xfrm>
          <a:prstGeom prst="rect">
            <a:avLst/>
          </a:prstGeom>
          <a:noFill/>
        </p:spPr>
        <p:txBody>
          <a:bodyPr wrap="square" rtlCol="0">
            <a:spAutoFit/>
          </a:bodyPr>
          <a:lstStyle/>
          <a:p>
            <a:pPr algn="ctr"/>
            <a:r>
              <a:rPr lang="fr-FR" sz="1300" dirty="0"/>
              <a:t>Cr36</a:t>
            </a:r>
          </a:p>
        </p:txBody>
      </p:sp>
      <p:sp>
        <p:nvSpPr>
          <p:cNvPr id="8" name="CR38">
            <a:extLst>
              <a:ext uri="{FF2B5EF4-FFF2-40B4-BE49-F238E27FC236}">
                <a16:creationId xmlns:a16="http://schemas.microsoft.com/office/drawing/2014/main" id="{97FC4222-810F-4CB0-B0B5-282D71E2EAE3}"/>
              </a:ext>
            </a:extLst>
          </p:cNvPr>
          <p:cNvSpPr txBox="1"/>
          <p:nvPr/>
        </p:nvSpPr>
        <p:spPr>
          <a:xfrm>
            <a:off x="1802295" y="3177512"/>
            <a:ext cx="901148" cy="292388"/>
          </a:xfrm>
          <a:prstGeom prst="rect">
            <a:avLst/>
          </a:prstGeom>
          <a:noFill/>
        </p:spPr>
        <p:txBody>
          <a:bodyPr wrap="square" rtlCol="0">
            <a:spAutoFit/>
          </a:bodyPr>
          <a:lstStyle/>
          <a:p>
            <a:pPr algn="ctr"/>
            <a:r>
              <a:rPr lang="fr-FR" sz="1300" dirty="0"/>
              <a:t>Cr38</a:t>
            </a:r>
          </a:p>
        </p:txBody>
      </p:sp>
      <p:sp>
        <p:nvSpPr>
          <p:cNvPr id="10" name="CR40">
            <a:extLst>
              <a:ext uri="{FF2B5EF4-FFF2-40B4-BE49-F238E27FC236}">
                <a16:creationId xmlns:a16="http://schemas.microsoft.com/office/drawing/2014/main" id="{8FCA5B6F-3A61-45A7-BBE5-D7D4D3B9EA2D}"/>
              </a:ext>
            </a:extLst>
          </p:cNvPr>
          <p:cNvSpPr txBox="1"/>
          <p:nvPr/>
        </p:nvSpPr>
        <p:spPr>
          <a:xfrm>
            <a:off x="1802295" y="5161420"/>
            <a:ext cx="901148" cy="292388"/>
          </a:xfrm>
          <a:prstGeom prst="rect">
            <a:avLst/>
          </a:prstGeom>
          <a:noFill/>
        </p:spPr>
        <p:txBody>
          <a:bodyPr wrap="square" rtlCol="0">
            <a:spAutoFit/>
          </a:bodyPr>
          <a:lstStyle/>
          <a:p>
            <a:pPr algn="ctr"/>
            <a:r>
              <a:rPr lang="fr-FR" sz="1300" dirty="0"/>
              <a:t>Cr40</a:t>
            </a:r>
          </a:p>
        </p:txBody>
      </p:sp>
      <p:sp>
        <p:nvSpPr>
          <p:cNvPr id="11" name="CR41">
            <a:extLst>
              <a:ext uri="{FF2B5EF4-FFF2-40B4-BE49-F238E27FC236}">
                <a16:creationId xmlns:a16="http://schemas.microsoft.com/office/drawing/2014/main" id="{59655DA3-6354-4594-9253-C00C2CDF7EC9}"/>
              </a:ext>
            </a:extLst>
          </p:cNvPr>
          <p:cNvSpPr txBox="1"/>
          <p:nvPr/>
        </p:nvSpPr>
        <p:spPr>
          <a:xfrm>
            <a:off x="1802295" y="6155784"/>
            <a:ext cx="901148" cy="292388"/>
          </a:xfrm>
          <a:prstGeom prst="rect">
            <a:avLst/>
          </a:prstGeom>
          <a:noFill/>
        </p:spPr>
        <p:txBody>
          <a:bodyPr wrap="square" rtlCol="0">
            <a:spAutoFit/>
          </a:bodyPr>
          <a:lstStyle/>
          <a:p>
            <a:pPr algn="ctr"/>
            <a:r>
              <a:rPr lang="fr-FR" sz="1300" dirty="0"/>
              <a:t>Cr41</a:t>
            </a:r>
          </a:p>
        </p:txBody>
      </p:sp>
      <p:sp>
        <p:nvSpPr>
          <p:cNvPr id="12" name="CR37">
            <a:extLst>
              <a:ext uri="{FF2B5EF4-FFF2-40B4-BE49-F238E27FC236}">
                <a16:creationId xmlns:a16="http://schemas.microsoft.com/office/drawing/2014/main" id="{83DF5CFC-F0B0-4F8D-A177-EB1157B7F079}"/>
              </a:ext>
            </a:extLst>
          </p:cNvPr>
          <p:cNvSpPr txBox="1"/>
          <p:nvPr/>
        </p:nvSpPr>
        <p:spPr>
          <a:xfrm>
            <a:off x="1802295" y="2183883"/>
            <a:ext cx="901148" cy="292388"/>
          </a:xfrm>
          <a:prstGeom prst="rect">
            <a:avLst/>
          </a:prstGeom>
          <a:noFill/>
        </p:spPr>
        <p:txBody>
          <a:bodyPr wrap="square" rtlCol="0">
            <a:spAutoFit/>
          </a:bodyPr>
          <a:lstStyle/>
          <a:p>
            <a:pPr algn="ctr"/>
            <a:r>
              <a:rPr lang="fr-FR" sz="1300" dirty="0"/>
              <a:t>Cr37</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0983" y="6120920"/>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0981" y="6203821"/>
            <a:ext cx="1201806" cy="369332"/>
          </a:xfrm>
          <a:prstGeom prst="rect">
            <a:avLst/>
          </a:prstGeom>
          <a:noFill/>
        </p:spPr>
        <p:txBody>
          <a:bodyPr wrap="square" rtlCol="0">
            <a:spAutoFit/>
          </a:bodyPr>
          <a:lstStyle/>
          <a:p>
            <a:pPr algn="ctr"/>
            <a:r>
              <a:rPr lang="fr-FR" dirty="0">
                <a:solidFill>
                  <a:schemeClr val="bg1"/>
                </a:solidFill>
              </a:rPr>
              <a:t>2.4</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64053" y="5254153"/>
            <a:ext cx="706507" cy="67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452" y="5304504"/>
            <a:ext cx="570737" cy="570737"/>
          </a:xfrm>
          <a:prstGeom prst="rect">
            <a:avLst/>
          </a:prstGeom>
        </p:spPr>
      </p:pic>
      <p:sp>
        <p:nvSpPr>
          <p:cNvPr id="16" name="CR39">
            <a:extLst>
              <a:ext uri="{FF2B5EF4-FFF2-40B4-BE49-F238E27FC236}">
                <a16:creationId xmlns:a16="http://schemas.microsoft.com/office/drawing/2014/main" id="{E39F8FD4-F865-4507-8F7C-D257786489FC}"/>
              </a:ext>
            </a:extLst>
          </p:cNvPr>
          <p:cNvSpPr txBox="1"/>
          <p:nvPr/>
        </p:nvSpPr>
        <p:spPr>
          <a:xfrm>
            <a:off x="1802295" y="4167056"/>
            <a:ext cx="901148" cy="292388"/>
          </a:xfrm>
          <a:prstGeom prst="rect">
            <a:avLst/>
          </a:prstGeom>
          <a:noFill/>
        </p:spPr>
        <p:txBody>
          <a:bodyPr wrap="square" rtlCol="0">
            <a:spAutoFit/>
          </a:bodyPr>
          <a:lstStyle/>
          <a:p>
            <a:pPr algn="ctr"/>
            <a:r>
              <a:rPr lang="fr-FR" sz="1300" dirty="0"/>
              <a:t>Cr39</a:t>
            </a:r>
          </a:p>
        </p:txBody>
      </p:sp>
      <p:sp>
        <p:nvSpPr>
          <p:cNvPr id="15" name="Flèche : droite 14">
            <a:hlinkClick r:id="rId7" action="ppaction://hlinksldjump"/>
            <a:extLst>
              <a:ext uri="{FF2B5EF4-FFF2-40B4-BE49-F238E27FC236}">
                <a16:creationId xmlns:a16="http://schemas.microsoft.com/office/drawing/2014/main" id="{F0C7B9A1-FF4D-460C-B8F5-C5AA07F469F5}"/>
              </a:ext>
            </a:extLst>
          </p:cNvPr>
          <p:cNvSpPr/>
          <p:nvPr/>
        </p:nvSpPr>
        <p:spPr>
          <a:xfrm rot="10800000">
            <a:off x="66258" y="6120919"/>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hlinkClick r:id="rId13" action="ppaction://hlinksldjump"/>
            <a:extLst>
              <a:ext uri="{FF2B5EF4-FFF2-40B4-BE49-F238E27FC236}">
                <a16:creationId xmlns:a16="http://schemas.microsoft.com/office/drawing/2014/main" id="{4DE2BF67-FCF2-45C4-9EED-68743E885F30}"/>
              </a:ext>
            </a:extLst>
          </p:cNvPr>
          <p:cNvSpPr txBox="1"/>
          <p:nvPr/>
        </p:nvSpPr>
        <p:spPr>
          <a:xfrm>
            <a:off x="66259" y="6203821"/>
            <a:ext cx="1201806" cy="369332"/>
          </a:xfrm>
          <a:prstGeom prst="rect">
            <a:avLst/>
          </a:prstGeom>
          <a:noFill/>
        </p:spPr>
        <p:txBody>
          <a:bodyPr wrap="square" rtlCol="0">
            <a:spAutoFit/>
          </a:bodyPr>
          <a:lstStyle/>
          <a:p>
            <a:pPr algn="ctr"/>
            <a:r>
              <a:rPr lang="fr-FR" dirty="0">
                <a:solidFill>
                  <a:schemeClr val="bg1"/>
                </a:solidFill>
              </a:rPr>
              <a:t>2.2 suite</a:t>
            </a:r>
          </a:p>
        </p:txBody>
      </p:sp>
      <p:pic>
        <p:nvPicPr>
          <p:cNvPr id="22" name="Graphique 21" descr="Papier">
            <a:hlinkClick r:id="rId14" action="ppaction://hlinksldjump"/>
            <a:extLst>
              <a:ext uri="{FF2B5EF4-FFF2-40B4-BE49-F238E27FC236}">
                <a16:creationId xmlns:a16="http://schemas.microsoft.com/office/drawing/2014/main" id="{EC570D1C-E8D6-4D9F-BB06-7183CDA9584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2800" y="4099444"/>
            <a:ext cx="360000" cy="360000"/>
          </a:xfrm>
          <a:prstGeom prst="rect">
            <a:avLst/>
          </a:prstGeom>
        </p:spPr>
      </p:pic>
      <p:sp>
        <p:nvSpPr>
          <p:cNvPr id="23" name="Légende : double flèche courbée encadrée à une bordure 22">
            <a:extLst>
              <a:ext uri="{FF2B5EF4-FFF2-40B4-BE49-F238E27FC236}">
                <a16:creationId xmlns:a16="http://schemas.microsoft.com/office/drawing/2014/main" id="{0E22CCBA-FD27-40DE-B14F-26A7A4ABBFC9}"/>
              </a:ext>
            </a:extLst>
          </p:cNvPr>
          <p:cNvSpPr/>
          <p:nvPr/>
        </p:nvSpPr>
        <p:spPr>
          <a:xfrm>
            <a:off x="2679729" y="1728725"/>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5.1.1 Leadership et engagement) ;</a:t>
            </a:r>
          </a:p>
          <a:p>
            <a:pPr algn="ctr"/>
            <a:r>
              <a:rPr lang="fr-FR" b="1" u="sng" dirty="0">
                <a:solidFill>
                  <a:schemeClr val="tx1"/>
                </a:solidFill>
                <a:effectLst>
                  <a:outerShdw blurRad="38100" dist="38100" dir="2700000" algn="tl">
                    <a:srgbClr val="000000">
                      <a:alpha val="43137"/>
                    </a:srgbClr>
                  </a:outerShdw>
                </a:effectLst>
              </a:rPr>
              <a:t>ISO 10006:2017 (Art 5.1 Engagement de la direction) </a:t>
            </a:r>
          </a:p>
        </p:txBody>
      </p:sp>
      <p:sp>
        <p:nvSpPr>
          <p:cNvPr id="24" name="Légende : double flèche courbée encadrée à une bordure 23">
            <a:extLst>
              <a:ext uri="{FF2B5EF4-FFF2-40B4-BE49-F238E27FC236}">
                <a16:creationId xmlns:a16="http://schemas.microsoft.com/office/drawing/2014/main" id="{64DAFDD2-2DD6-463A-88B6-04587331068B}"/>
              </a:ext>
            </a:extLst>
          </p:cNvPr>
          <p:cNvSpPr/>
          <p:nvPr/>
        </p:nvSpPr>
        <p:spPr>
          <a:xfrm>
            <a:off x="2679728" y="273258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5.1.2 Orientation client) </a:t>
            </a:r>
          </a:p>
        </p:txBody>
      </p:sp>
      <p:sp>
        <p:nvSpPr>
          <p:cNvPr id="25" name="Légende : double flèche courbée encadrée à une bordure 24">
            <a:extLst>
              <a:ext uri="{FF2B5EF4-FFF2-40B4-BE49-F238E27FC236}">
                <a16:creationId xmlns:a16="http://schemas.microsoft.com/office/drawing/2014/main" id="{21DD5931-F9AA-407F-8918-E97BACD16C1E}"/>
              </a:ext>
            </a:extLst>
          </p:cNvPr>
          <p:cNvSpPr/>
          <p:nvPr/>
        </p:nvSpPr>
        <p:spPr>
          <a:xfrm>
            <a:off x="2679729" y="371585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6.2 Objectifs qualité et planification des actions pour les atteindre) </a:t>
            </a:r>
          </a:p>
        </p:txBody>
      </p:sp>
      <p:sp>
        <p:nvSpPr>
          <p:cNvPr id="26" name="Légende : double flèche courbée encadrée à une bordure 25">
            <a:extLst>
              <a:ext uri="{FF2B5EF4-FFF2-40B4-BE49-F238E27FC236}">
                <a16:creationId xmlns:a16="http://schemas.microsoft.com/office/drawing/2014/main" id="{CA71D837-9267-49F9-937C-82D2DD2D60CF}"/>
              </a:ext>
            </a:extLst>
          </p:cNvPr>
          <p:cNvSpPr/>
          <p:nvPr/>
        </p:nvSpPr>
        <p:spPr>
          <a:xfrm>
            <a:off x="2679727" y="4709838"/>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 Élaborer les plans du projet) </a:t>
            </a:r>
          </a:p>
        </p:txBody>
      </p:sp>
      <p:sp>
        <p:nvSpPr>
          <p:cNvPr id="27" name="Légende : double flèche courbée encadrée à une bordure 26">
            <a:extLst>
              <a:ext uri="{FF2B5EF4-FFF2-40B4-BE49-F238E27FC236}">
                <a16:creationId xmlns:a16="http://schemas.microsoft.com/office/drawing/2014/main" id="{5AAFCFE4-831E-4643-B9D3-6E8343BB4058}"/>
              </a:ext>
            </a:extLst>
          </p:cNvPr>
          <p:cNvSpPr/>
          <p:nvPr/>
        </p:nvSpPr>
        <p:spPr>
          <a:xfrm>
            <a:off x="2679726" y="570691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7.1 Ressources) </a:t>
            </a:r>
          </a:p>
        </p:txBody>
      </p:sp>
      <p:sp>
        <p:nvSpPr>
          <p:cNvPr id="28" name="Légende : double flèche courbée encadrée à une bordure 27">
            <a:extLst>
              <a:ext uri="{FF2B5EF4-FFF2-40B4-BE49-F238E27FC236}">
                <a16:creationId xmlns:a16="http://schemas.microsoft.com/office/drawing/2014/main" id="{BF8050B0-72AB-4309-9E88-FAF80B828F10}"/>
              </a:ext>
            </a:extLst>
          </p:cNvPr>
          <p:cNvSpPr/>
          <p:nvPr/>
        </p:nvSpPr>
        <p:spPr>
          <a:xfrm>
            <a:off x="2679726" y="4473000"/>
            <a:ext cx="7380000" cy="828000"/>
          </a:xfrm>
          <a:prstGeom prst="accentBorderCallout3">
            <a:avLst>
              <a:gd name="adj1" fmla="val 48222"/>
              <a:gd name="adj2" fmla="val -1303"/>
              <a:gd name="adj3" fmla="val 48221"/>
              <a:gd name="adj4" fmla="val -1552"/>
              <a:gd name="adj5" fmla="val 224243"/>
              <a:gd name="adj6" fmla="val -16928"/>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7.1 Ressources) </a:t>
            </a:r>
          </a:p>
        </p:txBody>
      </p:sp>
      <p:pic>
        <p:nvPicPr>
          <p:cNvPr id="33" name="Image 32" descr="Une image contenant dessin, table, signe&#10;&#10;Description générée automatiquement">
            <a:extLst>
              <a:ext uri="{FF2B5EF4-FFF2-40B4-BE49-F238E27FC236}">
                <a16:creationId xmlns:a16="http://schemas.microsoft.com/office/drawing/2014/main" id="{F722BEB6-A5A2-479E-926A-787B6A12FA34}"/>
              </a:ext>
            </a:extLst>
          </p:cNvPr>
          <p:cNvPicPr>
            <a:picLocks noChangeAspect="1"/>
          </p:cNvPicPr>
          <p:nvPr/>
        </p:nvPicPr>
        <p:blipFill>
          <a:blip r:embed="rId17"/>
          <a:stretch>
            <a:fillRect/>
          </a:stretch>
        </p:blipFill>
        <p:spPr>
          <a:xfrm>
            <a:off x="11008415" y="60830"/>
            <a:ext cx="1120325" cy="283582"/>
          </a:xfrm>
          <a:prstGeom prst="rect">
            <a:avLst/>
          </a:prstGeom>
        </p:spPr>
      </p:pic>
      <p:pic>
        <p:nvPicPr>
          <p:cNvPr id="34" name="Graphique 33" descr="Questions">
            <a:hlinkClick r:id="rId18" action="ppaction://hlinksldjump"/>
            <a:extLst>
              <a:ext uri="{FF2B5EF4-FFF2-40B4-BE49-F238E27FC236}">
                <a16:creationId xmlns:a16="http://schemas.microsoft.com/office/drawing/2014/main" id="{3DB9A1D8-FFDA-4C5C-8488-3097EB12970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0329" y="223989"/>
            <a:ext cx="540000" cy="540000"/>
          </a:xfrm>
          <a:prstGeom prst="rect">
            <a:avLst/>
          </a:prstGeom>
        </p:spPr>
      </p:pic>
      <p:sp>
        <p:nvSpPr>
          <p:cNvPr id="30" name="Espace réservé du pied de page 2">
            <a:extLst>
              <a:ext uri="{FF2B5EF4-FFF2-40B4-BE49-F238E27FC236}">
                <a16:creationId xmlns:a16="http://schemas.microsoft.com/office/drawing/2014/main" id="{105C65BE-AD8C-4739-98AD-39E0EF831E7B}"/>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1"/>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1"/>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504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92D050"/>
          </a:solidFill>
          <a:ln>
            <a:solidFill>
              <a:srgbClr val="92D050"/>
            </a:solidFill>
          </a:ln>
        </p:spPr>
        <p:txBody>
          <a:bodyPr>
            <a:normAutofit fontScale="90000"/>
          </a:bodyPr>
          <a:lstStyle/>
          <a:p>
            <a:pPr algn="ctr"/>
            <a:r>
              <a:rPr lang="fr-FR" dirty="0">
                <a:solidFill>
                  <a:schemeClr val="bg1"/>
                </a:solidFill>
                <a:latin typeface="+mn-lt"/>
              </a:rPr>
              <a:t>2.4 Ressources allouées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574551169"/>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42">
            <a:extLst>
              <a:ext uri="{FF2B5EF4-FFF2-40B4-BE49-F238E27FC236}">
                <a16:creationId xmlns:a16="http://schemas.microsoft.com/office/drawing/2014/main" id="{27794F96-7CCD-4B17-AD3A-D08593CDC0E8}"/>
              </a:ext>
            </a:extLst>
          </p:cNvPr>
          <p:cNvSpPr txBox="1"/>
          <p:nvPr/>
        </p:nvSpPr>
        <p:spPr>
          <a:xfrm>
            <a:off x="1802295" y="1189519"/>
            <a:ext cx="901148" cy="292388"/>
          </a:xfrm>
          <a:prstGeom prst="rect">
            <a:avLst/>
          </a:prstGeom>
          <a:noFill/>
        </p:spPr>
        <p:txBody>
          <a:bodyPr wrap="square" rtlCol="0">
            <a:spAutoFit/>
          </a:bodyPr>
          <a:lstStyle/>
          <a:p>
            <a:pPr algn="ctr"/>
            <a:r>
              <a:rPr lang="fr-FR" sz="1300" dirty="0"/>
              <a:t>Cr42</a:t>
            </a:r>
          </a:p>
        </p:txBody>
      </p:sp>
      <p:sp>
        <p:nvSpPr>
          <p:cNvPr id="8" name="CR44">
            <a:extLst>
              <a:ext uri="{FF2B5EF4-FFF2-40B4-BE49-F238E27FC236}">
                <a16:creationId xmlns:a16="http://schemas.microsoft.com/office/drawing/2014/main" id="{97FC4222-810F-4CB0-B0B5-282D71E2EAE3}"/>
              </a:ext>
            </a:extLst>
          </p:cNvPr>
          <p:cNvSpPr txBox="1"/>
          <p:nvPr/>
        </p:nvSpPr>
        <p:spPr>
          <a:xfrm>
            <a:off x="1802295" y="3177512"/>
            <a:ext cx="901148" cy="292388"/>
          </a:xfrm>
          <a:prstGeom prst="rect">
            <a:avLst/>
          </a:prstGeom>
          <a:noFill/>
        </p:spPr>
        <p:txBody>
          <a:bodyPr wrap="square" rtlCol="0">
            <a:spAutoFit/>
          </a:bodyPr>
          <a:lstStyle/>
          <a:p>
            <a:pPr algn="ctr"/>
            <a:r>
              <a:rPr lang="fr-FR" sz="1300" dirty="0"/>
              <a:t>Cr44</a:t>
            </a:r>
          </a:p>
        </p:txBody>
      </p:sp>
      <p:sp>
        <p:nvSpPr>
          <p:cNvPr id="10" name="CR46">
            <a:extLst>
              <a:ext uri="{FF2B5EF4-FFF2-40B4-BE49-F238E27FC236}">
                <a16:creationId xmlns:a16="http://schemas.microsoft.com/office/drawing/2014/main" id="{8FCA5B6F-3A61-45A7-BBE5-D7D4D3B9EA2D}"/>
              </a:ext>
            </a:extLst>
          </p:cNvPr>
          <p:cNvSpPr txBox="1"/>
          <p:nvPr/>
        </p:nvSpPr>
        <p:spPr>
          <a:xfrm>
            <a:off x="1802295" y="5161420"/>
            <a:ext cx="901148" cy="292388"/>
          </a:xfrm>
          <a:prstGeom prst="rect">
            <a:avLst/>
          </a:prstGeom>
          <a:noFill/>
        </p:spPr>
        <p:txBody>
          <a:bodyPr wrap="square" rtlCol="0">
            <a:spAutoFit/>
          </a:bodyPr>
          <a:lstStyle/>
          <a:p>
            <a:pPr algn="ctr"/>
            <a:r>
              <a:rPr lang="fr-FR" sz="1300" dirty="0"/>
              <a:t>Cr46</a:t>
            </a:r>
          </a:p>
        </p:txBody>
      </p:sp>
      <p:sp>
        <p:nvSpPr>
          <p:cNvPr id="11" name="CR47">
            <a:extLst>
              <a:ext uri="{FF2B5EF4-FFF2-40B4-BE49-F238E27FC236}">
                <a16:creationId xmlns:a16="http://schemas.microsoft.com/office/drawing/2014/main" id="{59655DA3-6354-4594-9253-C00C2CDF7EC9}"/>
              </a:ext>
            </a:extLst>
          </p:cNvPr>
          <p:cNvSpPr txBox="1"/>
          <p:nvPr/>
        </p:nvSpPr>
        <p:spPr>
          <a:xfrm>
            <a:off x="1802295" y="6155784"/>
            <a:ext cx="901148" cy="292388"/>
          </a:xfrm>
          <a:prstGeom prst="rect">
            <a:avLst/>
          </a:prstGeom>
          <a:noFill/>
        </p:spPr>
        <p:txBody>
          <a:bodyPr wrap="square" rtlCol="0">
            <a:spAutoFit/>
          </a:bodyPr>
          <a:lstStyle/>
          <a:p>
            <a:pPr algn="ctr"/>
            <a:r>
              <a:rPr lang="fr-FR" sz="1300" dirty="0"/>
              <a:t>Cr47</a:t>
            </a:r>
          </a:p>
        </p:txBody>
      </p:sp>
      <p:sp>
        <p:nvSpPr>
          <p:cNvPr id="12" name="CR43">
            <a:extLst>
              <a:ext uri="{FF2B5EF4-FFF2-40B4-BE49-F238E27FC236}">
                <a16:creationId xmlns:a16="http://schemas.microsoft.com/office/drawing/2014/main" id="{83DF5CFC-F0B0-4F8D-A177-EB1157B7F079}"/>
              </a:ext>
            </a:extLst>
          </p:cNvPr>
          <p:cNvSpPr txBox="1"/>
          <p:nvPr/>
        </p:nvSpPr>
        <p:spPr>
          <a:xfrm>
            <a:off x="1802295" y="2183883"/>
            <a:ext cx="901148" cy="292388"/>
          </a:xfrm>
          <a:prstGeom prst="rect">
            <a:avLst/>
          </a:prstGeom>
          <a:noFill/>
        </p:spPr>
        <p:txBody>
          <a:bodyPr wrap="square" rtlCol="0">
            <a:spAutoFit/>
          </a:bodyPr>
          <a:lstStyle/>
          <a:p>
            <a:pPr algn="ctr"/>
            <a:r>
              <a:rPr lang="fr-FR" sz="1300" dirty="0"/>
              <a:t>Cr43</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3" y="6221622"/>
            <a:ext cx="1201806" cy="369332"/>
          </a:xfrm>
          <a:prstGeom prst="rect">
            <a:avLst/>
          </a:prstGeom>
          <a:noFill/>
        </p:spPr>
        <p:txBody>
          <a:bodyPr wrap="square" rtlCol="0">
            <a:spAutoFit/>
          </a:bodyPr>
          <a:lstStyle/>
          <a:p>
            <a:pPr algn="ctr"/>
            <a:r>
              <a:rPr lang="fr-FR" dirty="0">
                <a:solidFill>
                  <a:schemeClr val="bg1"/>
                </a:solidFill>
              </a:rPr>
              <a:t>2.4 suite</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5242736"/>
            <a:ext cx="706507" cy="67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5293088"/>
            <a:ext cx="570737" cy="570737"/>
          </a:xfrm>
          <a:prstGeom prst="rect">
            <a:avLst/>
          </a:prstGeom>
        </p:spPr>
      </p:pic>
      <p:sp>
        <p:nvSpPr>
          <p:cNvPr id="16" name="CR45">
            <a:extLst>
              <a:ext uri="{FF2B5EF4-FFF2-40B4-BE49-F238E27FC236}">
                <a16:creationId xmlns:a16="http://schemas.microsoft.com/office/drawing/2014/main" id="{E39F8FD4-F865-4507-8F7C-D257786489FC}"/>
              </a:ext>
            </a:extLst>
          </p:cNvPr>
          <p:cNvSpPr txBox="1"/>
          <p:nvPr/>
        </p:nvSpPr>
        <p:spPr>
          <a:xfrm>
            <a:off x="1802295" y="4167056"/>
            <a:ext cx="901148" cy="292388"/>
          </a:xfrm>
          <a:prstGeom prst="rect">
            <a:avLst/>
          </a:prstGeom>
          <a:noFill/>
        </p:spPr>
        <p:txBody>
          <a:bodyPr wrap="square" rtlCol="0">
            <a:spAutoFit/>
          </a:bodyPr>
          <a:lstStyle/>
          <a:p>
            <a:pPr algn="ctr"/>
            <a:r>
              <a:rPr lang="fr-FR" sz="1300" dirty="0"/>
              <a:t>Cr45</a:t>
            </a:r>
          </a:p>
        </p:txBody>
      </p:sp>
      <p:sp>
        <p:nvSpPr>
          <p:cNvPr id="15" name="Flèche : droite 14">
            <a:hlinkClick r:id="rId7" action="ppaction://hlinksldjump"/>
            <a:extLst>
              <a:ext uri="{FF2B5EF4-FFF2-40B4-BE49-F238E27FC236}">
                <a16:creationId xmlns:a16="http://schemas.microsoft.com/office/drawing/2014/main" id="{906A4038-AEF7-4817-9026-2F0ECFA04EC5}"/>
              </a:ext>
            </a:extLst>
          </p:cNvPr>
          <p:cNvSpPr/>
          <p:nvPr/>
        </p:nvSpPr>
        <p:spPr>
          <a:xfrm rot="10800000">
            <a:off x="63260" y="6120919"/>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hlinkClick r:id="rId13" action="ppaction://hlinksldjump"/>
            <a:extLst>
              <a:ext uri="{FF2B5EF4-FFF2-40B4-BE49-F238E27FC236}">
                <a16:creationId xmlns:a16="http://schemas.microsoft.com/office/drawing/2014/main" id="{86B73354-61CB-4E0A-9AA4-A6287620AB08}"/>
              </a:ext>
            </a:extLst>
          </p:cNvPr>
          <p:cNvSpPr txBox="1"/>
          <p:nvPr/>
        </p:nvSpPr>
        <p:spPr>
          <a:xfrm>
            <a:off x="63259" y="6233868"/>
            <a:ext cx="1201806" cy="369332"/>
          </a:xfrm>
          <a:prstGeom prst="rect">
            <a:avLst/>
          </a:prstGeom>
          <a:noFill/>
        </p:spPr>
        <p:txBody>
          <a:bodyPr wrap="square" rtlCol="0">
            <a:spAutoFit/>
          </a:bodyPr>
          <a:lstStyle/>
          <a:p>
            <a:pPr algn="ctr"/>
            <a:r>
              <a:rPr lang="fr-FR" dirty="0">
                <a:solidFill>
                  <a:schemeClr val="bg1"/>
                </a:solidFill>
              </a:rPr>
              <a:t>2.3</a:t>
            </a:r>
          </a:p>
        </p:txBody>
      </p:sp>
      <p:pic>
        <p:nvPicPr>
          <p:cNvPr id="22" name="Graphique 21" descr="Papier">
            <a:hlinkClick r:id="rId14" action="ppaction://hlinksldjump"/>
            <a:extLst>
              <a:ext uri="{FF2B5EF4-FFF2-40B4-BE49-F238E27FC236}">
                <a16:creationId xmlns:a16="http://schemas.microsoft.com/office/drawing/2014/main" id="{41AED790-EF1C-4ACF-8489-09F6BADA6B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95200" y="3105759"/>
            <a:ext cx="360000" cy="360000"/>
          </a:xfrm>
          <a:prstGeom prst="rect">
            <a:avLst/>
          </a:prstGeom>
        </p:spPr>
      </p:pic>
      <p:pic>
        <p:nvPicPr>
          <p:cNvPr id="24" name="Graphique 23" descr="Papier">
            <a:hlinkClick r:id="rId14" action="ppaction://hlinksldjump"/>
            <a:extLst>
              <a:ext uri="{FF2B5EF4-FFF2-40B4-BE49-F238E27FC236}">
                <a16:creationId xmlns:a16="http://schemas.microsoft.com/office/drawing/2014/main" id="{C4FCA272-A566-4B37-8E76-C38D12428F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95200" y="4279444"/>
            <a:ext cx="360000" cy="360000"/>
          </a:xfrm>
          <a:prstGeom prst="rect">
            <a:avLst/>
          </a:prstGeom>
        </p:spPr>
      </p:pic>
      <p:sp>
        <p:nvSpPr>
          <p:cNvPr id="23" name="Légende : double flèche courbée encadrée à une bordure 22">
            <a:extLst>
              <a:ext uri="{FF2B5EF4-FFF2-40B4-BE49-F238E27FC236}">
                <a16:creationId xmlns:a16="http://schemas.microsoft.com/office/drawing/2014/main" id="{75512591-6F45-4517-808F-4CC23471FBCB}"/>
              </a:ext>
            </a:extLst>
          </p:cNvPr>
          <p:cNvSpPr/>
          <p:nvPr/>
        </p:nvSpPr>
        <p:spPr>
          <a:xfrm>
            <a:off x="2679728" y="273258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7.1 Ressources) </a:t>
            </a:r>
          </a:p>
        </p:txBody>
      </p:sp>
      <p:sp>
        <p:nvSpPr>
          <p:cNvPr id="25" name="Légende : double flèche courbée encadrée à une bordure 24">
            <a:extLst>
              <a:ext uri="{FF2B5EF4-FFF2-40B4-BE49-F238E27FC236}">
                <a16:creationId xmlns:a16="http://schemas.microsoft.com/office/drawing/2014/main" id="{A441A7A4-9460-4BCC-BBD2-2E91688BB212}"/>
              </a:ext>
            </a:extLst>
          </p:cNvPr>
          <p:cNvSpPr/>
          <p:nvPr/>
        </p:nvSpPr>
        <p:spPr>
          <a:xfrm>
            <a:off x="2679727" y="173230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7.1 Ressources) ;</a:t>
            </a:r>
          </a:p>
          <a:p>
            <a:pPr algn="ctr"/>
            <a:r>
              <a:rPr lang="fr-FR" b="1" u="sng" dirty="0">
                <a:solidFill>
                  <a:schemeClr val="tx1"/>
                </a:solidFill>
                <a:effectLst>
                  <a:outerShdw blurRad="38100" dist="38100" dir="2700000" algn="tl">
                    <a:srgbClr val="000000">
                      <a:alpha val="43137"/>
                    </a:srgbClr>
                  </a:outerShdw>
                </a:effectLst>
              </a:rPr>
              <a:t>ISO 10006:2017 (Art 6.1 Processus relatifs aux ressources)</a:t>
            </a:r>
          </a:p>
        </p:txBody>
      </p:sp>
      <p:sp>
        <p:nvSpPr>
          <p:cNvPr id="26" name="Légende : double flèche courbée encadrée à une bordure 25">
            <a:extLst>
              <a:ext uri="{FF2B5EF4-FFF2-40B4-BE49-F238E27FC236}">
                <a16:creationId xmlns:a16="http://schemas.microsoft.com/office/drawing/2014/main" id="{631FE5BE-75A3-4812-B8F9-9AB812F0BA73}"/>
              </a:ext>
            </a:extLst>
          </p:cNvPr>
          <p:cNvSpPr/>
          <p:nvPr/>
        </p:nvSpPr>
        <p:spPr>
          <a:xfrm>
            <a:off x="2679726" y="3709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7.3 Sensibilisation) ;</a:t>
            </a:r>
          </a:p>
          <a:p>
            <a:pPr algn="ctr"/>
            <a:r>
              <a:rPr lang="fr-FR" b="1" u="sng" dirty="0">
                <a:solidFill>
                  <a:schemeClr val="tx1"/>
                </a:solidFill>
                <a:effectLst>
                  <a:outerShdw blurRad="38100" dist="38100" dir="2700000" algn="tl">
                    <a:srgbClr val="000000">
                      <a:alpha val="43137"/>
                    </a:srgbClr>
                  </a:outerShdw>
                </a:effectLst>
              </a:rPr>
              <a:t>ISO 10006:2017 (Art 6.2 Processus relatifs au personnel)</a:t>
            </a:r>
          </a:p>
        </p:txBody>
      </p:sp>
      <p:sp>
        <p:nvSpPr>
          <p:cNvPr id="27" name="Légende : double flèche courbée encadrée à une bordure 26">
            <a:extLst>
              <a:ext uri="{FF2B5EF4-FFF2-40B4-BE49-F238E27FC236}">
                <a16:creationId xmlns:a16="http://schemas.microsoft.com/office/drawing/2014/main" id="{81DCCBDB-385F-4D55-8A20-0868F7AFEA63}"/>
              </a:ext>
            </a:extLst>
          </p:cNvPr>
          <p:cNvSpPr/>
          <p:nvPr/>
        </p:nvSpPr>
        <p:spPr>
          <a:xfrm>
            <a:off x="2679724" y="472451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7.1 Ressources) ;</a:t>
            </a:r>
          </a:p>
          <a:p>
            <a:pPr algn="ctr"/>
            <a:r>
              <a:rPr lang="fr-FR" b="1" u="sng" dirty="0">
                <a:solidFill>
                  <a:schemeClr val="tx1"/>
                </a:solidFill>
                <a:effectLst>
                  <a:outerShdw blurRad="38100" dist="38100" dir="2700000" algn="tl">
                    <a:srgbClr val="000000">
                      <a:alpha val="43137"/>
                    </a:srgbClr>
                  </a:outerShdw>
                </a:effectLst>
              </a:rPr>
              <a:t>ISO 21500:2012 (Art 4.3.16 Estimer les ressources) </a:t>
            </a:r>
          </a:p>
        </p:txBody>
      </p:sp>
      <p:sp>
        <p:nvSpPr>
          <p:cNvPr id="28" name="Légende : double flèche courbée encadrée à une bordure 27">
            <a:extLst>
              <a:ext uri="{FF2B5EF4-FFF2-40B4-BE49-F238E27FC236}">
                <a16:creationId xmlns:a16="http://schemas.microsoft.com/office/drawing/2014/main" id="{E5C03786-79C4-49BA-8F99-12B53A5DCF4D}"/>
              </a:ext>
            </a:extLst>
          </p:cNvPr>
          <p:cNvSpPr/>
          <p:nvPr/>
        </p:nvSpPr>
        <p:spPr>
          <a:xfrm>
            <a:off x="2679724" y="573385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7.3 Sensibilisation) </a:t>
            </a:r>
          </a:p>
        </p:txBody>
      </p:sp>
      <p:sp>
        <p:nvSpPr>
          <p:cNvPr id="29" name="Légende : double flèche courbée encadrée à une bordure 28">
            <a:extLst>
              <a:ext uri="{FF2B5EF4-FFF2-40B4-BE49-F238E27FC236}">
                <a16:creationId xmlns:a16="http://schemas.microsoft.com/office/drawing/2014/main" id="{E0CF3041-69F0-4CCE-B9A2-653173DA71C5}"/>
              </a:ext>
            </a:extLst>
          </p:cNvPr>
          <p:cNvSpPr/>
          <p:nvPr/>
        </p:nvSpPr>
        <p:spPr>
          <a:xfrm>
            <a:off x="2679724" y="4482354"/>
            <a:ext cx="7380000" cy="828000"/>
          </a:xfrm>
          <a:prstGeom prst="accentBorderCallout3">
            <a:avLst>
              <a:gd name="adj1" fmla="val 48222"/>
              <a:gd name="adj2" fmla="val -1303"/>
              <a:gd name="adj3" fmla="val 48221"/>
              <a:gd name="adj4" fmla="val -1552"/>
              <a:gd name="adj5" fmla="val 224243"/>
              <a:gd name="adj6" fmla="val -15132"/>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7.4 Communication) </a:t>
            </a:r>
          </a:p>
        </p:txBody>
      </p:sp>
      <p:pic>
        <p:nvPicPr>
          <p:cNvPr id="31" name="Image 30" descr="Une image contenant dessin, table, signe&#10;&#10;Description générée automatiquement">
            <a:extLst>
              <a:ext uri="{FF2B5EF4-FFF2-40B4-BE49-F238E27FC236}">
                <a16:creationId xmlns:a16="http://schemas.microsoft.com/office/drawing/2014/main" id="{31675631-2457-4430-A3C4-5649F75C9CBC}"/>
              </a:ext>
            </a:extLst>
          </p:cNvPr>
          <p:cNvPicPr>
            <a:picLocks noChangeAspect="1"/>
          </p:cNvPicPr>
          <p:nvPr/>
        </p:nvPicPr>
        <p:blipFill>
          <a:blip r:embed="rId17"/>
          <a:stretch>
            <a:fillRect/>
          </a:stretch>
        </p:blipFill>
        <p:spPr>
          <a:xfrm>
            <a:off x="11008415" y="60830"/>
            <a:ext cx="1120325" cy="283582"/>
          </a:xfrm>
          <a:prstGeom prst="rect">
            <a:avLst/>
          </a:prstGeom>
        </p:spPr>
      </p:pic>
      <p:pic>
        <p:nvPicPr>
          <p:cNvPr id="32" name="Graphique 31" descr="Questions">
            <a:hlinkClick r:id="rId18" action="ppaction://hlinksldjump"/>
            <a:extLst>
              <a:ext uri="{FF2B5EF4-FFF2-40B4-BE49-F238E27FC236}">
                <a16:creationId xmlns:a16="http://schemas.microsoft.com/office/drawing/2014/main" id="{013C751C-1227-4B48-9FDB-10D25F103B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0329" y="223989"/>
            <a:ext cx="540000" cy="540000"/>
          </a:xfrm>
          <a:prstGeom prst="rect">
            <a:avLst/>
          </a:prstGeom>
        </p:spPr>
      </p:pic>
      <p:sp>
        <p:nvSpPr>
          <p:cNvPr id="30" name="Espace réservé du pied de page 2">
            <a:extLst>
              <a:ext uri="{FF2B5EF4-FFF2-40B4-BE49-F238E27FC236}">
                <a16:creationId xmlns:a16="http://schemas.microsoft.com/office/drawing/2014/main" id="{B0461F40-11D1-477D-82F2-7E20142257EF}"/>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1"/>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1"/>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27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92D050"/>
          </a:solidFill>
          <a:ln>
            <a:solidFill>
              <a:srgbClr val="92D050"/>
            </a:solidFill>
          </a:ln>
        </p:spPr>
        <p:txBody>
          <a:bodyPr>
            <a:normAutofit fontScale="90000"/>
          </a:bodyPr>
          <a:lstStyle/>
          <a:p>
            <a:pPr algn="ctr"/>
            <a:r>
              <a:rPr lang="fr-FR" dirty="0">
                <a:solidFill>
                  <a:schemeClr val="bg1"/>
                </a:solidFill>
                <a:latin typeface="+mn-lt"/>
              </a:rPr>
              <a:t>2.4 Ressources allouées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101844333"/>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48">
            <a:extLst>
              <a:ext uri="{FF2B5EF4-FFF2-40B4-BE49-F238E27FC236}">
                <a16:creationId xmlns:a16="http://schemas.microsoft.com/office/drawing/2014/main" id="{27794F96-7CCD-4B17-AD3A-D08593CDC0E8}"/>
              </a:ext>
            </a:extLst>
          </p:cNvPr>
          <p:cNvSpPr txBox="1"/>
          <p:nvPr/>
        </p:nvSpPr>
        <p:spPr>
          <a:xfrm>
            <a:off x="1802295" y="1189519"/>
            <a:ext cx="901148" cy="292388"/>
          </a:xfrm>
          <a:prstGeom prst="rect">
            <a:avLst/>
          </a:prstGeom>
          <a:noFill/>
        </p:spPr>
        <p:txBody>
          <a:bodyPr wrap="square" rtlCol="0">
            <a:spAutoFit/>
          </a:bodyPr>
          <a:lstStyle/>
          <a:p>
            <a:pPr algn="ctr"/>
            <a:r>
              <a:rPr lang="fr-FR" sz="1300" dirty="0"/>
              <a:t>Cr48</a:t>
            </a:r>
          </a:p>
        </p:txBody>
      </p:sp>
      <p:sp>
        <p:nvSpPr>
          <p:cNvPr id="8" name="CR50">
            <a:extLst>
              <a:ext uri="{FF2B5EF4-FFF2-40B4-BE49-F238E27FC236}">
                <a16:creationId xmlns:a16="http://schemas.microsoft.com/office/drawing/2014/main" id="{97FC4222-810F-4CB0-B0B5-282D71E2EAE3}"/>
              </a:ext>
            </a:extLst>
          </p:cNvPr>
          <p:cNvSpPr txBox="1"/>
          <p:nvPr/>
        </p:nvSpPr>
        <p:spPr>
          <a:xfrm>
            <a:off x="1802295" y="3177512"/>
            <a:ext cx="901148" cy="292388"/>
          </a:xfrm>
          <a:prstGeom prst="rect">
            <a:avLst/>
          </a:prstGeom>
          <a:noFill/>
        </p:spPr>
        <p:txBody>
          <a:bodyPr wrap="square" rtlCol="0">
            <a:spAutoFit/>
          </a:bodyPr>
          <a:lstStyle/>
          <a:p>
            <a:pPr algn="ctr"/>
            <a:r>
              <a:rPr lang="fr-FR" sz="1300" dirty="0"/>
              <a:t>Cr50</a:t>
            </a:r>
          </a:p>
        </p:txBody>
      </p:sp>
      <p:sp>
        <p:nvSpPr>
          <p:cNvPr id="10" name="CR52">
            <a:extLst>
              <a:ext uri="{FF2B5EF4-FFF2-40B4-BE49-F238E27FC236}">
                <a16:creationId xmlns:a16="http://schemas.microsoft.com/office/drawing/2014/main" id="{8FCA5B6F-3A61-45A7-BBE5-D7D4D3B9EA2D}"/>
              </a:ext>
            </a:extLst>
          </p:cNvPr>
          <p:cNvSpPr txBox="1"/>
          <p:nvPr/>
        </p:nvSpPr>
        <p:spPr>
          <a:xfrm>
            <a:off x="1802295" y="5161420"/>
            <a:ext cx="901148" cy="292388"/>
          </a:xfrm>
          <a:prstGeom prst="rect">
            <a:avLst/>
          </a:prstGeom>
          <a:noFill/>
        </p:spPr>
        <p:txBody>
          <a:bodyPr wrap="square" rtlCol="0">
            <a:spAutoFit/>
          </a:bodyPr>
          <a:lstStyle/>
          <a:p>
            <a:pPr algn="ctr"/>
            <a:r>
              <a:rPr lang="fr-FR" sz="1300" dirty="0"/>
              <a:t>Cr52</a:t>
            </a:r>
          </a:p>
        </p:txBody>
      </p:sp>
      <p:sp>
        <p:nvSpPr>
          <p:cNvPr id="11" name="CR53">
            <a:extLst>
              <a:ext uri="{FF2B5EF4-FFF2-40B4-BE49-F238E27FC236}">
                <a16:creationId xmlns:a16="http://schemas.microsoft.com/office/drawing/2014/main" id="{59655DA3-6354-4594-9253-C00C2CDF7EC9}"/>
              </a:ext>
            </a:extLst>
          </p:cNvPr>
          <p:cNvSpPr txBox="1"/>
          <p:nvPr/>
        </p:nvSpPr>
        <p:spPr>
          <a:xfrm>
            <a:off x="1802295" y="6155784"/>
            <a:ext cx="901148" cy="292388"/>
          </a:xfrm>
          <a:prstGeom prst="rect">
            <a:avLst/>
          </a:prstGeom>
          <a:noFill/>
        </p:spPr>
        <p:txBody>
          <a:bodyPr wrap="square" rtlCol="0">
            <a:spAutoFit/>
          </a:bodyPr>
          <a:lstStyle/>
          <a:p>
            <a:pPr algn="ctr"/>
            <a:r>
              <a:rPr lang="fr-FR" sz="1300" dirty="0"/>
              <a:t>Cr53</a:t>
            </a:r>
          </a:p>
        </p:txBody>
      </p:sp>
      <p:sp>
        <p:nvSpPr>
          <p:cNvPr id="12" name="CR49">
            <a:extLst>
              <a:ext uri="{FF2B5EF4-FFF2-40B4-BE49-F238E27FC236}">
                <a16:creationId xmlns:a16="http://schemas.microsoft.com/office/drawing/2014/main" id="{83DF5CFC-F0B0-4F8D-A177-EB1157B7F079}"/>
              </a:ext>
            </a:extLst>
          </p:cNvPr>
          <p:cNvSpPr txBox="1"/>
          <p:nvPr/>
        </p:nvSpPr>
        <p:spPr>
          <a:xfrm>
            <a:off x="1802295" y="2183883"/>
            <a:ext cx="901148" cy="292388"/>
          </a:xfrm>
          <a:prstGeom prst="rect">
            <a:avLst/>
          </a:prstGeom>
          <a:noFill/>
        </p:spPr>
        <p:txBody>
          <a:bodyPr wrap="square" rtlCol="0">
            <a:spAutoFit/>
          </a:bodyPr>
          <a:lstStyle/>
          <a:p>
            <a:pPr algn="ctr"/>
            <a:r>
              <a:rPr lang="fr-FR" sz="1300" dirty="0"/>
              <a:t>Cr49</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9628" y="3877470"/>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5" y="3978172"/>
            <a:ext cx="1201805" cy="369332"/>
          </a:xfrm>
          <a:prstGeom prst="rect">
            <a:avLst/>
          </a:prstGeom>
          <a:noFill/>
        </p:spPr>
        <p:txBody>
          <a:bodyPr wrap="square" rtlCol="0">
            <a:spAutoFit/>
          </a:bodyPr>
          <a:lstStyle/>
          <a:p>
            <a:pPr algn="ctr"/>
            <a:r>
              <a:rPr lang="fr-FR" dirty="0">
                <a:solidFill>
                  <a:schemeClr val="bg1"/>
                </a:solidFill>
              </a:rPr>
              <a:t>3.</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5228218"/>
            <a:ext cx="706507" cy="67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5286421"/>
            <a:ext cx="570737" cy="570737"/>
          </a:xfrm>
          <a:prstGeom prst="rect">
            <a:avLst/>
          </a:prstGeom>
        </p:spPr>
      </p:pic>
      <p:sp>
        <p:nvSpPr>
          <p:cNvPr id="16" name="CR51">
            <a:extLst>
              <a:ext uri="{FF2B5EF4-FFF2-40B4-BE49-F238E27FC236}">
                <a16:creationId xmlns:a16="http://schemas.microsoft.com/office/drawing/2014/main" id="{E39F8FD4-F865-4507-8F7C-D257786489FC}"/>
              </a:ext>
            </a:extLst>
          </p:cNvPr>
          <p:cNvSpPr txBox="1"/>
          <p:nvPr/>
        </p:nvSpPr>
        <p:spPr>
          <a:xfrm>
            <a:off x="1802295" y="4167056"/>
            <a:ext cx="901148" cy="292388"/>
          </a:xfrm>
          <a:prstGeom prst="rect">
            <a:avLst/>
          </a:prstGeom>
          <a:noFill/>
        </p:spPr>
        <p:txBody>
          <a:bodyPr wrap="square" rtlCol="0">
            <a:spAutoFit/>
          </a:bodyPr>
          <a:lstStyle/>
          <a:p>
            <a:pPr algn="ctr"/>
            <a:r>
              <a:rPr lang="fr-FR" sz="1300" dirty="0"/>
              <a:t>Cr51</a:t>
            </a:r>
          </a:p>
        </p:txBody>
      </p:sp>
      <p:sp>
        <p:nvSpPr>
          <p:cNvPr id="18" name="Flèche : droite 17">
            <a:hlinkClick r:id="rId7" action="ppaction://hlinksldjump"/>
            <a:extLst>
              <a:ext uri="{FF2B5EF4-FFF2-40B4-BE49-F238E27FC236}">
                <a16:creationId xmlns:a16="http://schemas.microsoft.com/office/drawing/2014/main" id="{AD99A483-4013-4EC1-9EF4-A9C3A2953DCA}"/>
              </a:ext>
            </a:extLst>
          </p:cNvPr>
          <p:cNvSpPr/>
          <p:nvPr/>
        </p:nvSpPr>
        <p:spPr>
          <a:xfrm rot="10800000">
            <a:off x="63260" y="6146097"/>
            <a:ext cx="1201806" cy="5707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13" action="ppaction://hlinksldjump"/>
            <a:extLst>
              <a:ext uri="{FF2B5EF4-FFF2-40B4-BE49-F238E27FC236}">
                <a16:creationId xmlns:a16="http://schemas.microsoft.com/office/drawing/2014/main" id="{03C758FE-0C39-4F92-8188-716A5D4DD516}"/>
              </a:ext>
            </a:extLst>
          </p:cNvPr>
          <p:cNvSpPr txBox="1"/>
          <p:nvPr/>
        </p:nvSpPr>
        <p:spPr>
          <a:xfrm>
            <a:off x="63262" y="6246799"/>
            <a:ext cx="1201805" cy="369332"/>
          </a:xfrm>
          <a:prstGeom prst="rect">
            <a:avLst/>
          </a:prstGeom>
          <a:noFill/>
        </p:spPr>
        <p:txBody>
          <a:bodyPr wrap="square" rtlCol="0">
            <a:spAutoFit/>
          </a:bodyPr>
          <a:lstStyle/>
          <a:p>
            <a:pPr algn="ctr"/>
            <a:r>
              <a:rPr lang="fr-FR" dirty="0">
                <a:solidFill>
                  <a:schemeClr val="bg1"/>
                </a:solidFill>
              </a:rPr>
              <a:t>2.4</a:t>
            </a:r>
          </a:p>
        </p:txBody>
      </p:sp>
      <p:pic>
        <p:nvPicPr>
          <p:cNvPr id="22" name="Graphique 21" descr="Papier">
            <a:hlinkClick r:id="rId14" action="ppaction://hlinksldjump"/>
            <a:extLst>
              <a:ext uri="{FF2B5EF4-FFF2-40B4-BE49-F238E27FC236}">
                <a16:creationId xmlns:a16="http://schemas.microsoft.com/office/drawing/2014/main" id="{56D2022F-0941-4F7B-8823-5EB8DA1EA3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90388" y="5161420"/>
            <a:ext cx="360000" cy="360000"/>
          </a:xfrm>
          <a:prstGeom prst="rect">
            <a:avLst/>
          </a:prstGeom>
        </p:spPr>
      </p:pic>
      <p:pic>
        <p:nvPicPr>
          <p:cNvPr id="24" name="Graphique 23" descr="Papier">
            <a:hlinkClick r:id="rId14" action="ppaction://hlinksldjump"/>
            <a:extLst>
              <a:ext uri="{FF2B5EF4-FFF2-40B4-BE49-F238E27FC236}">
                <a16:creationId xmlns:a16="http://schemas.microsoft.com/office/drawing/2014/main" id="{B078FA7D-682F-4E1D-B93C-D8BD4A23D0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95200" y="3113417"/>
            <a:ext cx="360000" cy="360000"/>
          </a:xfrm>
          <a:prstGeom prst="rect">
            <a:avLst/>
          </a:prstGeom>
        </p:spPr>
      </p:pic>
      <p:sp>
        <p:nvSpPr>
          <p:cNvPr id="23" name="Légende : double flèche courbée encadrée à une bordure 22">
            <a:extLst>
              <a:ext uri="{FF2B5EF4-FFF2-40B4-BE49-F238E27FC236}">
                <a16:creationId xmlns:a16="http://schemas.microsoft.com/office/drawing/2014/main" id="{513895D1-4B72-4731-9EF2-C2A90976A497}"/>
              </a:ext>
            </a:extLst>
          </p:cNvPr>
          <p:cNvSpPr/>
          <p:nvPr/>
        </p:nvSpPr>
        <p:spPr>
          <a:xfrm>
            <a:off x="2703443" y="1730213"/>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7.5.2 Estimation des coûts) </a:t>
            </a:r>
          </a:p>
        </p:txBody>
      </p:sp>
      <p:sp>
        <p:nvSpPr>
          <p:cNvPr id="25" name="Légende : double flèche courbée encadrée à une bordure 24">
            <a:extLst>
              <a:ext uri="{FF2B5EF4-FFF2-40B4-BE49-F238E27FC236}">
                <a16:creationId xmlns:a16="http://schemas.microsoft.com/office/drawing/2014/main" id="{E93EE591-FDF3-4C1A-9D04-89A822C4EB42}"/>
              </a:ext>
            </a:extLst>
          </p:cNvPr>
          <p:cNvSpPr/>
          <p:nvPr/>
        </p:nvSpPr>
        <p:spPr>
          <a:xfrm>
            <a:off x="2703442" y="2747872"/>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7.5.2 Estimation des coûts) </a:t>
            </a:r>
          </a:p>
        </p:txBody>
      </p:sp>
      <p:sp>
        <p:nvSpPr>
          <p:cNvPr id="26" name="Légende : double flèche courbée encadrée à une bordure 25">
            <a:extLst>
              <a:ext uri="{FF2B5EF4-FFF2-40B4-BE49-F238E27FC236}">
                <a16:creationId xmlns:a16="http://schemas.microsoft.com/office/drawing/2014/main" id="{EA36A0E8-FCA3-4F04-AFA1-B09C18B67B8E}"/>
              </a:ext>
            </a:extLst>
          </p:cNvPr>
          <p:cNvSpPr/>
          <p:nvPr/>
        </p:nvSpPr>
        <p:spPr>
          <a:xfrm>
            <a:off x="2703442" y="373487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7.5.3 Budgétisation)</a:t>
            </a:r>
          </a:p>
          <a:p>
            <a:pPr algn="ctr"/>
            <a:r>
              <a:rPr lang="fr-FR" b="1" u="sng" dirty="0">
                <a:solidFill>
                  <a:schemeClr val="tx1"/>
                </a:solidFill>
                <a:effectLst>
                  <a:outerShdw blurRad="38100" dist="38100" dir="2700000" algn="tl">
                    <a:srgbClr val="000000">
                      <a:alpha val="43137"/>
                    </a:srgbClr>
                  </a:outerShdw>
                </a:effectLst>
              </a:rPr>
              <a:t>ISO 21500:2012 (Art 4.3.25 Estimer les coûts, et Art 4.3.26Élaborer le budget) </a:t>
            </a:r>
          </a:p>
        </p:txBody>
      </p:sp>
      <p:sp>
        <p:nvSpPr>
          <p:cNvPr id="27" name="Légende : double flèche courbée encadrée à une bordure 26">
            <a:extLst>
              <a:ext uri="{FF2B5EF4-FFF2-40B4-BE49-F238E27FC236}">
                <a16:creationId xmlns:a16="http://schemas.microsoft.com/office/drawing/2014/main" id="{07D5B2BC-228B-4BC2-9B43-0D1E7ABFB9FB}"/>
              </a:ext>
            </a:extLst>
          </p:cNvPr>
          <p:cNvSpPr/>
          <p:nvPr/>
        </p:nvSpPr>
        <p:spPr>
          <a:xfrm>
            <a:off x="2703442" y="4717312"/>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7.8.2 Planification	 et maîtrise des approvisionnements) </a:t>
            </a:r>
          </a:p>
        </p:txBody>
      </p:sp>
      <p:sp>
        <p:nvSpPr>
          <p:cNvPr id="28" name="Légende : double flèche courbée encadrée à une bordure 27">
            <a:extLst>
              <a:ext uri="{FF2B5EF4-FFF2-40B4-BE49-F238E27FC236}">
                <a16:creationId xmlns:a16="http://schemas.microsoft.com/office/drawing/2014/main" id="{E67ED667-E380-411E-B5B7-0992303F9798}"/>
              </a:ext>
            </a:extLst>
          </p:cNvPr>
          <p:cNvSpPr/>
          <p:nvPr/>
        </p:nvSpPr>
        <p:spPr>
          <a:xfrm>
            <a:off x="2703442" y="570431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6.1.2 Planification des ressources) </a:t>
            </a:r>
          </a:p>
        </p:txBody>
      </p:sp>
      <p:sp>
        <p:nvSpPr>
          <p:cNvPr id="29" name="Légende : double flèche courbée encadrée à une bordure 28">
            <a:extLst>
              <a:ext uri="{FF2B5EF4-FFF2-40B4-BE49-F238E27FC236}">
                <a16:creationId xmlns:a16="http://schemas.microsoft.com/office/drawing/2014/main" id="{B6119F1B-8E09-4206-8C12-6D4E3C1E6100}"/>
              </a:ext>
            </a:extLst>
          </p:cNvPr>
          <p:cNvSpPr/>
          <p:nvPr/>
        </p:nvSpPr>
        <p:spPr>
          <a:xfrm>
            <a:off x="2703442" y="4473000"/>
            <a:ext cx="7380000" cy="828000"/>
          </a:xfrm>
          <a:prstGeom prst="accentBorderCallout3">
            <a:avLst>
              <a:gd name="adj1" fmla="val 48222"/>
              <a:gd name="adj2" fmla="val -1303"/>
              <a:gd name="adj3" fmla="val 48221"/>
              <a:gd name="adj4" fmla="val -1552"/>
              <a:gd name="adj5" fmla="val 224243"/>
              <a:gd name="adj6" fmla="val -15132"/>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 Élaborer les plans du projet) </a:t>
            </a:r>
          </a:p>
        </p:txBody>
      </p:sp>
      <p:pic>
        <p:nvPicPr>
          <p:cNvPr id="31" name="Image 30" descr="Une image contenant dessin, table, signe&#10;&#10;Description générée automatiquement">
            <a:extLst>
              <a:ext uri="{FF2B5EF4-FFF2-40B4-BE49-F238E27FC236}">
                <a16:creationId xmlns:a16="http://schemas.microsoft.com/office/drawing/2014/main" id="{FC666F5A-9D41-466E-AB54-B089F0DA7CA2}"/>
              </a:ext>
            </a:extLst>
          </p:cNvPr>
          <p:cNvPicPr>
            <a:picLocks noChangeAspect="1"/>
          </p:cNvPicPr>
          <p:nvPr/>
        </p:nvPicPr>
        <p:blipFill>
          <a:blip r:embed="rId17"/>
          <a:stretch>
            <a:fillRect/>
          </a:stretch>
        </p:blipFill>
        <p:spPr>
          <a:xfrm>
            <a:off x="11008415" y="60830"/>
            <a:ext cx="1120325" cy="283582"/>
          </a:xfrm>
          <a:prstGeom prst="rect">
            <a:avLst/>
          </a:prstGeom>
        </p:spPr>
      </p:pic>
      <p:pic>
        <p:nvPicPr>
          <p:cNvPr id="32" name="Graphique 31" descr="Questions">
            <a:hlinkClick r:id="rId18" action="ppaction://hlinksldjump"/>
            <a:extLst>
              <a:ext uri="{FF2B5EF4-FFF2-40B4-BE49-F238E27FC236}">
                <a16:creationId xmlns:a16="http://schemas.microsoft.com/office/drawing/2014/main" id="{E8A7388F-4135-4328-A030-230889A22C2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0329" y="223989"/>
            <a:ext cx="540000" cy="540000"/>
          </a:xfrm>
          <a:prstGeom prst="rect">
            <a:avLst/>
          </a:prstGeom>
        </p:spPr>
      </p:pic>
      <p:sp>
        <p:nvSpPr>
          <p:cNvPr id="30" name="Espace réservé du pied de page 2">
            <a:extLst>
              <a:ext uri="{FF2B5EF4-FFF2-40B4-BE49-F238E27FC236}">
                <a16:creationId xmlns:a16="http://schemas.microsoft.com/office/drawing/2014/main" id="{9C4585DB-468D-4399-BECC-5C535B098BEE}"/>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1"/>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1"/>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10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alpha val="91000"/>
          </a:srgbClr>
        </a:solidFill>
        <a:effectLst/>
      </p:bgPr>
    </p:bg>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784FF0B2-45CA-4EEC-BE58-32E7E0AEBEC1}"/>
              </a:ext>
            </a:extLst>
          </p:cNvPr>
          <p:cNvGraphicFramePr/>
          <p:nvPr>
            <p:extLst>
              <p:ext uri="{D42A27DB-BD31-4B8C-83A1-F6EECF244321}">
                <p14:modId xmlns:p14="http://schemas.microsoft.com/office/powerpoint/2010/main" val="4032054699"/>
              </p:ext>
            </p:extLst>
          </p:nvPr>
        </p:nvGraphicFramePr>
        <p:xfrm>
          <a:off x="7187963" y="1338280"/>
          <a:ext cx="4640239" cy="41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2">
            <a:extLst>
              <a:ext uri="{FF2B5EF4-FFF2-40B4-BE49-F238E27FC236}">
                <a16:creationId xmlns:a16="http://schemas.microsoft.com/office/drawing/2014/main" id="{389CE0FD-D0B3-4773-92A4-AB2BBF1130E6}"/>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7"/>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7"/>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Image 6" descr="Une image contenant dessin, table, signe&#10;&#10;Description générée automatiquement">
            <a:extLst>
              <a:ext uri="{FF2B5EF4-FFF2-40B4-BE49-F238E27FC236}">
                <a16:creationId xmlns:a16="http://schemas.microsoft.com/office/drawing/2014/main" id="{2C93CD17-9570-4BE2-839E-BAF9BE7152A3}"/>
              </a:ext>
            </a:extLst>
          </p:cNvPr>
          <p:cNvPicPr>
            <a:picLocks noChangeAspect="1"/>
          </p:cNvPicPr>
          <p:nvPr/>
        </p:nvPicPr>
        <p:blipFill>
          <a:blip r:embed="rId8"/>
          <a:stretch>
            <a:fillRect/>
          </a:stretch>
        </p:blipFill>
        <p:spPr>
          <a:xfrm>
            <a:off x="10791241" y="60830"/>
            <a:ext cx="1337499" cy="338554"/>
          </a:xfrm>
          <a:prstGeom prst="rect">
            <a:avLst/>
          </a:prstGeom>
        </p:spPr>
      </p:pic>
      <p:sp>
        <p:nvSpPr>
          <p:cNvPr id="20" name="Rectangle 19">
            <a:extLst>
              <a:ext uri="{FF2B5EF4-FFF2-40B4-BE49-F238E27FC236}">
                <a16:creationId xmlns:a16="http://schemas.microsoft.com/office/drawing/2014/main" id="{47F06253-40E3-4E01-A054-8C97EAB210F2}"/>
              </a:ext>
            </a:extLst>
          </p:cNvPr>
          <p:cNvSpPr/>
          <p:nvPr/>
        </p:nvSpPr>
        <p:spPr>
          <a:xfrm>
            <a:off x="662132" y="714600"/>
            <a:ext cx="4680000" cy="360000"/>
          </a:xfrm>
          <a:prstGeom prst="rect">
            <a:avLst/>
          </a:prstGeom>
          <a:solidFill>
            <a:srgbClr val="D0DCF0"/>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2060"/>
                </a:solidFill>
                <a:effectLst>
                  <a:outerShdw blurRad="38100" dist="38100" dir="2700000" algn="tl">
                    <a:srgbClr val="000000">
                      <a:alpha val="43137"/>
                    </a:srgbClr>
                  </a:outerShdw>
                </a:effectLst>
              </a:rPr>
              <a:t>Intérêts de la méthode pour l’entreprise :</a:t>
            </a:r>
          </a:p>
        </p:txBody>
      </p:sp>
      <p:sp>
        <p:nvSpPr>
          <p:cNvPr id="23" name="ZoneTexte 22">
            <a:extLst>
              <a:ext uri="{FF2B5EF4-FFF2-40B4-BE49-F238E27FC236}">
                <a16:creationId xmlns:a16="http://schemas.microsoft.com/office/drawing/2014/main" id="{220BE35F-AE85-4F5C-8024-E494BE4C2FC5}"/>
              </a:ext>
            </a:extLst>
          </p:cNvPr>
          <p:cNvSpPr txBox="1"/>
          <p:nvPr/>
        </p:nvSpPr>
        <p:spPr>
          <a:xfrm>
            <a:off x="932" y="1407711"/>
            <a:ext cx="6002400" cy="1080000"/>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solidFill>
                  <a:srgbClr val="FFC000"/>
                </a:solidFill>
              </a:rPr>
              <a:t>Système de management de projet cohérent, structuré et maitrisé</a:t>
            </a:r>
          </a:p>
          <a:p>
            <a:pPr algn="just"/>
            <a:endParaRPr lang="fr-FR" sz="700" dirty="0">
              <a:solidFill>
                <a:srgbClr val="FFC000"/>
              </a:solidFill>
            </a:endParaRPr>
          </a:p>
          <a:p>
            <a:pPr marL="285750" indent="-285750" algn="just">
              <a:buFont typeface="Arial" panose="020B0604020202020204" pitchFamily="34" charset="0"/>
              <a:buChar char="•"/>
            </a:pPr>
            <a:r>
              <a:rPr lang="fr-FR" sz="1600" dirty="0">
                <a:solidFill>
                  <a:srgbClr val="FFC000"/>
                </a:solidFill>
              </a:rPr>
              <a:t>Maitrise des processus pour plus d’efficacité et d’efficience</a:t>
            </a:r>
          </a:p>
          <a:p>
            <a:pPr algn="just"/>
            <a:endParaRPr lang="fr-FR" sz="700" dirty="0">
              <a:solidFill>
                <a:srgbClr val="FFC000"/>
              </a:solidFill>
            </a:endParaRPr>
          </a:p>
          <a:p>
            <a:pPr marL="285750" indent="-285750" algn="just">
              <a:buFont typeface="Arial" panose="020B0604020202020204" pitchFamily="34" charset="0"/>
              <a:buChar char="•"/>
            </a:pPr>
            <a:r>
              <a:rPr lang="fr-FR" sz="1600" dirty="0">
                <a:solidFill>
                  <a:srgbClr val="FFC000"/>
                </a:solidFill>
              </a:rPr>
              <a:t>Renforcer l’image de marque de l’entreprise</a:t>
            </a:r>
          </a:p>
        </p:txBody>
      </p:sp>
      <p:sp>
        <p:nvSpPr>
          <p:cNvPr id="32" name="ZoneTexte 31">
            <a:extLst>
              <a:ext uri="{FF2B5EF4-FFF2-40B4-BE49-F238E27FC236}">
                <a16:creationId xmlns:a16="http://schemas.microsoft.com/office/drawing/2014/main" id="{B6A7E519-2DEB-4DA5-936B-8E9ED54A39E4}"/>
              </a:ext>
            </a:extLst>
          </p:cNvPr>
          <p:cNvSpPr txBox="1"/>
          <p:nvPr/>
        </p:nvSpPr>
        <p:spPr>
          <a:xfrm>
            <a:off x="7326158" y="5710719"/>
            <a:ext cx="4640239" cy="338554"/>
          </a:xfrm>
          <a:prstGeom prst="rect">
            <a:avLst/>
          </a:prstGeom>
          <a:noFill/>
        </p:spPr>
        <p:txBody>
          <a:bodyPr wrap="square" rtlCol="0">
            <a:spAutoFit/>
          </a:bodyPr>
          <a:lstStyle/>
          <a:p>
            <a:pPr algn="ctr"/>
            <a:r>
              <a:rPr lang="fr-FR" sz="1600" dirty="0">
                <a:solidFill>
                  <a:srgbClr val="FFC000"/>
                </a:solidFill>
              </a:rPr>
              <a:t>Cartographie des processus de la méthode SYPM</a:t>
            </a:r>
          </a:p>
        </p:txBody>
      </p:sp>
      <p:pic>
        <p:nvPicPr>
          <p:cNvPr id="36" name="Graphique 35" descr="Index pointant vers la droite">
            <a:extLst>
              <a:ext uri="{FF2B5EF4-FFF2-40B4-BE49-F238E27FC236}">
                <a16:creationId xmlns:a16="http://schemas.microsoft.com/office/drawing/2014/main" id="{6C73682A-3547-46A5-98CD-AAB0A4EB0E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008341">
            <a:off x="7375262" y="3670177"/>
            <a:ext cx="1412108" cy="1408950"/>
          </a:xfrm>
          <a:prstGeom prst="rect">
            <a:avLst/>
          </a:prstGeom>
        </p:spPr>
      </p:pic>
      <p:sp>
        <p:nvSpPr>
          <p:cNvPr id="37" name="ZoneTexte 36">
            <a:extLst>
              <a:ext uri="{FF2B5EF4-FFF2-40B4-BE49-F238E27FC236}">
                <a16:creationId xmlns:a16="http://schemas.microsoft.com/office/drawing/2014/main" id="{71CEB7E4-D31B-4F78-8F92-C074B76C68F9}"/>
              </a:ext>
            </a:extLst>
          </p:cNvPr>
          <p:cNvSpPr txBox="1"/>
          <p:nvPr/>
        </p:nvSpPr>
        <p:spPr>
          <a:xfrm>
            <a:off x="7805519" y="4291791"/>
            <a:ext cx="343469" cy="461665"/>
          </a:xfrm>
          <a:prstGeom prst="rect">
            <a:avLst/>
          </a:prstGeom>
          <a:noFill/>
        </p:spPr>
        <p:txBody>
          <a:bodyPr wrap="square" rtlCol="0">
            <a:spAutoFit/>
          </a:bodyPr>
          <a:lstStyle/>
          <a:p>
            <a:pPr algn="ctr"/>
            <a:r>
              <a:rPr lang="fr-FR" sz="2400" b="1" dirty="0">
                <a:solidFill>
                  <a:srgbClr val="FFC000"/>
                </a:solidFill>
              </a:rPr>
              <a:t>?</a:t>
            </a:r>
          </a:p>
        </p:txBody>
      </p:sp>
      <p:sp>
        <p:nvSpPr>
          <p:cNvPr id="19" name="ZoneTexte 18">
            <a:extLst>
              <a:ext uri="{FF2B5EF4-FFF2-40B4-BE49-F238E27FC236}">
                <a16:creationId xmlns:a16="http://schemas.microsoft.com/office/drawing/2014/main" id="{A93E9A9C-861C-4458-94B4-94AD678F44EE}"/>
              </a:ext>
            </a:extLst>
          </p:cNvPr>
          <p:cNvSpPr txBox="1"/>
          <p:nvPr/>
        </p:nvSpPr>
        <p:spPr>
          <a:xfrm>
            <a:off x="662132" y="2820822"/>
            <a:ext cx="4680000" cy="360000"/>
          </a:xfrm>
          <a:prstGeom prst="rect">
            <a:avLst/>
          </a:prstGeom>
          <a:solidFill>
            <a:schemeClr val="accent1">
              <a:lumMod val="20000"/>
              <a:lumOff val="80000"/>
            </a:schemeClr>
          </a:solidFill>
          <a:effectLst/>
        </p:spPr>
        <p:txBody>
          <a:bodyPr wrap="square" rtlCol="0" anchor="ctr">
            <a:spAutoFit/>
          </a:bodyPr>
          <a:lstStyle/>
          <a:p>
            <a:pPr algn="ctr"/>
            <a:r>
              <a:rPr lang="fr-FR" sz="2000" b="1" dirty="0">
                <a:solidFill>
                  <a:srgbClr val="002774"/>
                </a:solidFill>
                <a:effectLst>
                  <a:outerShdw blurRad="38100" dist="38100" dir="2700000" algn="tl">
                    <a:srgbClr val="000000">
                      <a:alpha val="43137"/>
                    </a:srgbClr>
                  </a:outerShdw>
                </a:effectLst>
                <a:cs typeface="Arial" panose="020B0604020202020204" pitchFamily="34" charset="0"/>
              </a:rPr>
              <a:t>Avantages pour le manager : </a:t>
            </a:r>
            <a:r>
              <a:rPr lang="en-US" sz="2000" b="1" dirty="0">
                <a:solidFill>
                  <a:srgbClr val="002774"/>
                </a:solidFill>
                <a:effectLst>
                  <a:outerShdw blurRad="38100" dist="38100" dir="2700000" algn="tl">
                    <a:srgbClr val="000000">
                      <a:alpha val="43137"/>
                    </a:srgbClr>
                  </a:outerShdw>
                </a:effectLst>
                <a:cs typeface="Arial" panose="020B0604020202020204" pitchFamily="34" charset="0"/>
              </a:rPr>
              <a:t> </a:t>
            </a:r>
            <a:endParaRPr lang="fr-FR" sz="2000" b="1" dirty="0">
              <a:solidFill>
                <a:srgbClr val="002774"/>
              </a:solidFill>
              <a:effectLst>
                <a:outerShdw blurRad="38100" dist="38100" dir="2700000" algn="tl">
                  <a:srgbClr val="000000">
                    <a:alpha val="43137"/>
                  </a:srgbClr>
                </a:outerShdw>
              </a:effectLst>
              <a:cs typeface="Arial" panose="020B0604020202020204" pitchFamily="34" charset="0"/>
            </a:endParaRPr>
          </a:p>
        </p:txBody>
      </p:sp>
      <p:sp>
        <p:nvSpPr>
          <p:cNvPr id="21" name="ZoneTexte 20">
            <a:extLst>
              <a:ext uri="{FF2B5EF4-FFF2-40B4-BE49-F238E27FC236}">
                <a16:creationId xmlns:a16="http://schemas.microsoft.com/office/drawing/2014/main" id="{8CB748C9-E51A-47D1-A82C-03F3B9BEFF56}"/>
              </a:ext>
            </a:extLst>
          </p:cNvPr>
          <p:cNvSpPr txBox="1"/>
          <p:nvPr/>
        </p:nvSpPr>
        <p:spPr>
          <a:xfrm>
            <a:off x="0" y="3516981"/>
            <a:ext cx="5493408" cy="1080000"/>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solidFill>
                  <a:srgbClr val="FFC000"/>
                </a:solidFill>
              </a:rPr>
              <a:t>Accroitre la motivation des différents acteurs</a:t>
            </a:r>
          </a:p>
          <a:p>
            <a:pPr algn="just"/>
            <a:endParaRPr lang="fr-FR" sz="700" dirty="0">
              <a:solidFill>
                <a:srgbClr val="FFC000"/>
              </a:solidFill>
            </a:endParaRPr>
          </a:p>
          <a:p>
            <a:pPr marL="285750" indent="-285750" algn="just">
              <a:buFont typeface="Arial" panose="020B0604020202020204" pitchFamily="34" charset="0"/>
              <a:buChar char="•"/>
            </a:pPr>
            <a:r>
              <a:rPr lang="fr-FR" sz="1600" dirty="0">
                <a:solidFill>
                  <a:srgbClr val="FFC000"/>
                </a:solidFill>
              </a:rPr>
              <a:t>S’appuyer facilement sur des référentiels connus et reconnus</a:t>
            </a:r>
          </a:p>
          <a:p>
            <a:pPr algn="just"/>
            <a:endParaRPr lang="fr-FR" sz="700" dirty="0">
              <a:solidFill>
                <a:srgbClr val="FFC000"/>
              </a:solidFill>
            </a:endParaRPr>
          </a:p>
          <a:p>
            <a:pPr marL="285750" indent="-285750" algn="just">
              <a:buFont typeface="Arial" panose="020B0604020202020204" pitchFamily="34" charset="0"/>
              <a:buChar char="•"/>
            </a:pPr>
            <a:r>
              <a:rPr lang="fr-FR" sz="1600" dirty="0">
                <a:solidFill>
                  <a:srgbClr val="FFC000"/>
                </a:solidFill>
              </a:rPr>
              <a:t>Capitaliser sur les expériences projets passées</a:t>
            </a:r>
          </a:p>
        </p:txBody>
      </p:sp>
      <p:sp>
        <p:nvSpPr>
          <p:cNvPr id="2" name="Flèche : droite 1">
            <a:extLst>
              <a:ext uri="{FF2B5EF4-FFF2-40B4-BE49-F238E27FC236}">
                <a16:creationId xmlns:a16="http://schemas.microsoft.com/office/drawing/2014/main" id="{2BA3AA00-873A-4F66-9063-24E469626065}"/>
              </a:ext>
            </a:extLst>
          </p:cNvPr>
          <p:cNvSpPr/>
          <p:nvPr/>
        </p:nvSpPr>
        <p:spPr>
          <a:xfrm>
            <a:off x="6003332" y="3105832"/>
            <a:ext cx="1178511" cy="6463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hlinkClick r:id="rId11" action="ppaction://hlinksldjump"/>
            <a:extLst>
              <a:ext uri="{FF2B5EF4-FFF2-40B4-BE49-F238E27FC236}">
                <a16:creationId xmlns:a16="http://schemas.microsoft.com/office/drawing/2014/main" id="{62FDC99F-9AFE-416C-9DA7-E6783192EDA8}"/>
              </a:ext>
            </a:extLst>
          </p:cNvPr>
          <p:cNvSpPr txBox="1"/>
          <p:nvPr/>
        </p:nvSpPr>
        <p:spPr>
          <a:xfrm>
            <a:off x="1562132" y="5679941"/>
            <a:ext cx="2880000" cy="400110"/>
          </a:xfrm>
          <a:prstGeom prst="rect">
            <a:avLst/>
          </a:prstGeom>
          <a:solidFill>
            <a:schemeClr val="accent1">
              <a:lumMod val="20000"/>
              <a:lumOff val="80000"/>
            </a:schemeClr>
          </a:solidFill>
          <a:effectLst/>
        </p:spPr>
        <p:txBody>
          <a:bodyPr wrap="square" rtlCol="0" anchor="ctr">
            <a:spAutoFit/>
          </a:bodyPr>
          <a:lstStyle/>
          <a:p>
            <a:pPr algn="ctr"/>
            <a:r>
              <a:rPr lang="fr-FR" sz="2000" b="1" dirty="0">
                <a:solidFill>
                  <a:srgbClr val="FF0000"/>
                </a:solidFill>
                <a:effectLst>
                  <a:outerShdw blurRad="38100" dist="38100" dir="2700000" algn="tl">
                    <a:srgbClr val="000000">
                      <a:alpha val="43137"/>
                    </a:srgbClr>
                  </a:outerShdw>
                </a:effectLst>
                <a:cs typeface="Arial" panose="020B0604020202020204" pitchFamily="34" charset="0"/>
              </a:rPr>
              <a:t>PLUS D’INFORMATIONS</a:t>
            </a:r>
          </a:p>
        </p:txBody>
      </p:sp>
    </p:spTree>
    <p:extLst>
      <p:ext uri="{BB962C8B-B14F-4D97-AF65-F5344CB8AC3E}">
        <p14:creationId xmlns:p14="http://schemas.microsoft.com/office/powerpoint/2010/main" val="185084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EF3939"/>
          </a:solidFill>
          <a:ln>
            <a:solidFill>
              <a:srgbClr val="C00000"/>
            </a:solidFill>
          </a:ln>
        </p:spPr>
        <p:txBody>
          <a:bodyPr>
            <a:normAutofit fontScale="90000"/>
          </a:bodyPr>
          <a:lstStyle/>
          <a:p>
            <a:pPr algn="ctr"/>
            <a:r>
              <a:rPr lang="fr-FR" dirty="0">
                <a:solidFill>
                  <a:schemeClr val="bg1"/>
                </a:solidFill>
                <a:latin typeface="+mn-lt"/>
              </a:rPr>
              <a:t>3.1 Qualité des livrables finaux</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284538783"/>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54">
            <a:extLst>
              <a:ext uri="{FF2B5EF4-FFF2-40B4-BE49-F238E27FC236}">
                <a16:creationId xmlns:a16="http://schemas.microsoft.com/office/drawing/2014/main" id="{27794F96-7CCD-4B17-AD3A-D08593CDC0E8}"/>
              </a:ext>
            </a:extLst>
          </p:cNvPr>
          <p:cNvSpPr txBox="1"/>
          <p:nvPr/>
        </p:nvSpPr>
        <p:spPr>
          <a:xfrm>
            <a:off x="1789043" y="1204363"/>
            <a:ext cx="901148" cy="307777"/>
          </a:xfrm>
          <a:prstGeom prst="rect">
            <a:avLst/>
          </a:prstGeom>
          <a:noFill/>
        </p:spPr>
        <p:txBody>
          <a:bodyPr wrap="square" rtlCol="0">
            <a:spAutoFit/>
          </a:bodyPr>
          <a:lstStyle/>
          <a:p>
            <a:pPr algn="ctr"/>
            <a:r>
              <a:rPr lang="fr-FR" sz="1400" dirty="0"/>
              <a:t>Cr54</a:t>
            </a:r>
          </a:p>
        </p:txBody>
      </p:sp>
      <p:sp>
        <p:nvSpPr>
          <p:cNvPr id="8" name="CR56">
            <a:extLst>
              <a:ext uri="{FF2B5EF4-FFF2-40B4-BE49-F238E27FC236}">
                <a16:creationId xmlns:a16="http://schemas.microsoft.com/office/drawing/2014/main" id="{97FC4222-810F-4CB0-B0B5-282D71E2EAE3}"/>
              </a:ext>
            </a:extLst>
          </p:cNvPr>
          <p:cNvSpPr txBox="1"/>
          <p:nvPr/>
        </p:nvSpPr>
        <p:spPr>
          <a:xfrm>
            <a:off x="1789043" y="3158640"/>
            <a:ext cx="901148" cy="307777"/>
          </a:xfrm>
          <a:prstGeom prst="rect">
            <a:avLst/>
          </a:prstGeom>
          <a:noFill/>
        </p:spPr>
        <p:txBody>
          <a:bodyPr wrap="square" rtlCol="0">
            <a:spAutoFit/>
          </a:bodyPr>
          <a:lstStyle/>
          <a:p>
            <a:pPr algn="ctr"/>
            <a:r>
              <a:rPr lang="fr-FR" sz="1400" dirty="0"/>
              <a:t>Cr56</a:t>
            </a:r>
          </a:p>
        </p:txBody>
      </p:sp>
      <p:sp>
        <p:nvSpPr>
          <p:cNvPr id="9" name="CR57">
            <a:extLst>
              <a:ext uri="{FF2B5EF4-FFF2-40B4-BE49-F238E27FC236}">
                <a16:creationId xmlns:a16="http://schemas.microsoft.com/office/drawing/2014/main" id="{7D47C695-CB9E-4BB1-8FE3-9E5E15BC88DE}"/>
              </a:ext>
            </a:extLst>
          </p:cNvPr>
          <p:cNvSpPr txBox="1"/>
          <p:nvPr/>
        </p:nvSpPr>
        <p:spPr>
          <a:xfrm>
            <a:off x="1789043" y="4160733"/>
            <a:ext cx="901148" cy="307777"/>
          </a:xfrm>
          <a:prstGeom prst="rect">
            <a:avLst/>
          </a:prstGeom>
          <a:noFill/>
        </p:spPr>
        <p:txBody>
          <a:bodyPr wrap="square" rtlCol="0">
            <a:spAutoFit/>
          </a:bodyPr>
          <a:lstStyle/>
          <a:p>
            <a:pPr algn="ctr"/>
            <a:r>
              <a:rPr lang="fr-FR" sz="1400" dirty="0"/>
              <a:t>Cr57</a:t>
            </a:r>
          </a:p>
        </p:txBody>
      </p:sp>
      <p:sp>
        <p:nvSpPr>
          <p:cNvPr id="10" name="CR58">
            <a:extLst>
              <a:ext uri="{FF2B5EF4-FFF2-40B4-BE49-F238E27FC236}">
                <a16:creationId xmlns:a16="http://schemas.microsoft.com/office/drawing/2014/main" id="{8FCA5B6F-3A61-45A7-BBE5-D7D4D3B9EA2D}"/>
              </a:ext>
            </a:extLst>
          </p:cNvPr>
          <p:cNvSpPr txBox="1"/>
          <p:nvPr/>
        </p:nvSpPr>
        <p:spPr>
          <a:xfrm>
            <a:off x="1789043" y="5162827"/>
            <a:ext cx="901148" cy="307777"/>
          </a:xfrm>
          <a:prstGeom prst="rect">
            <a:avLst/>
          </a:prstGeom>
          <a:noFill/>
        </p:spPr>
        <p:txBody>
          <a:bodyPr wrap="square" rtlCol="0">
            <a:spAutoFit/>
          </a:bodyPr>
          <a:lstStyle/>
          <a:p>
            <a:pPr algn="ctr"/>
            <a:r>
              <a:rPr lang="fr-FR" sz="1400" dirty="0"/>
              <a:t>Cr58</a:t>
            </a:r>
          </a:p>
        </p:txBody>
      </p:sp>
      <p:sp>
        <p:nvSpPr>
          <p:cNvPr id="11" name="CR59">
            <a:extLst>
              <a:ext uri="{FF2B5EF4-FFF2-40B4-BE49-F238E27FC236}">
                <a16:creationId xmlns:a16="http://schemas.microsoft.com/office/drawing/2014/main" id="{59655DA3-6354-4594-9253-C00C2CDF7EC9}"/>
              </a:ext>
            </a:extLst>
          </p:cNvPr>
          <p:cNvSpPr txBox="1"/>
          <p:nvPr/>
        </p:nvSpPr>
        <p:spPr>
          <a:xfrm>
            <a:off x="1789043" y="6147424"/>
            <a:ext cx="901148" cy="307777"/>
          </a:xfrm>
          <a:prstGeom prst="rect">
            <a:avLst/>
          </a:prstGeom>
          <a:noFill/>
        </p:spPr>
        <p:txBody>
          <a:bodyPr wrap="square" rtlCol="0">
            <a:spAutoFit/>
          </a:bodyPr>
          <a:lstStyle/>
          <a:p>
            <a:pPr algn="ctr"/>
            <a:r>
              <a:rPr lang="fr-FR" sz="1400" dirty="0"/>
              <a:t>Cr59</a:t>
            </a:r>
          </a:p>
        </p:txBody>
      </p:sp>
      <p:sp>
        <p:nvSpPr>
          <p:cNvPr id="12" name="CR55">
            <a:extLst>
              <a:ext uri="{FF2B5EF4-FFF2-40B4-BE49-F238E27FC236}">
                <a16:creationId xmlns:a16="http://schemas.microsoft.com/office/drawing/2014/main" id="{83DF5CFC-F0B0-4F8D-A177-EB1157B7F079}"/>
              </a:ext>
            </a:extLst>
          </p:cNvPr>
          <p:cNvSpPr txBox="1"/>
          <p:nvPr/>
        </p:nvSpPr>
        <p:spPr>
          <a:xfrm>
            <a:off x="1789043" y="2206456"/>
            <a:ext cx="901148" cy="307777"/>
          </a:xfrm>
          <a:prstGeom prst="rect">
            <a:avLst/>
          </a:prstGeom>
          <a:noFill/>
        </p:spPr>
        <p:txBody>
          <a:bodyPr wrap="square" rtlCol="0">
            <a:spAutoFit/>
          </a:bodyPr>
          <a:lstStyle/>
          <a:p>
            <a:pPr algn="ctr"/>
            <a:r>
              <a:rPr lang="fr-FR" sz="1400" dirty="0"/>
              <a:t>Cr55</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04878"/>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05580"/>
            <a:ext cx="1201806" cy="369332"/>
          </a:xfrm>
          <a:prstGeom prst="rect">
            <a:avLst/>
          </a:prstGeom>
          <a:noFill/>
        </p:spPr>
        <p:txBody>
          <a:bodyPr wrap="square" rtlCol="0">
            <a:spAutoFit/>
          </a:bodyPr>
          <a:lstStyle/>
          <a:p>
            <a:pPr algn="ctr"/>
            <a:r>
              <a:rPr lang="fr-FR" dirty="0">
                <a:solidFill>
                  <a:schemeClr val="bg1"/>
                </a:solidFill>
              </a:rPr>
              <a:t>3.1 suite</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6020217"/>
            <a:ext cx="706507" cy="671440"/>
          </a:xfrm>
          <a:prstGeom prst="ellipse">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6070568"/>
            <a:ext cx="570737" cy="570737"/>
          </a:xfrm>
          <a:prstGeom prst="rect">
            <a:avLst/>
          </a:prstGeom>
        </p:spPr>
      </p:pic>
      <p:pic>
        <p:nvPicPr>
          <p:cNvPr id="17" name="Graphique 16" descr="Papier">
            <a:hlinkClick r:id="rId13" action="ppaction://hlinksldjump"/>
            <a:extLst>
              <a:ext uri="{FF2B5EF4-FFF2-40B4-BE49-F238E27FC236}">
                <a16:creationId xmlns:a16="http://schemas.microsoft.com/office/drawing/2014/main" id="{1494ACA9-08BF-4D5A-90EA-24C51670BBC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95200" y="4105779"/>
            <a:ext cx="360000" cy="360000"/>
          </a:xfrm>
          <a:prstGeom prst="rect">
            <a:avLst/>
          </a:prstGeom>
        </p:spPr>
      </p:pic>
      <p:sp>
        <p:nvSpPr>
          <p:cNvPr id="25" name="Légende : double flèche courbée encadrée à une bordure 24">
            <a:extLst>
              <a:ext uri="{FF2B5EF4-FFF2-40B4-BE49-F238E27FC236}">
                <a16:creationId xmlns:a16="http://schemas.microsoft.com/office/drawing/2014/main" id="{BA04CB2B-6FC3-4BD3-84B7-D8D9AE9F574D}"/>
              </a:ext>
            </a:extLst>
          </p:cNvPr>
          <p:cNvSpPr/>
          <p:nvPr/>
        </p:nvSpPr>
        <p:spPr>
          <a:xfrm>
            <a:off x="2690191" y="17586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3.11 Contraintes du projet) </a:t>
            </a:r>
          </a:p>
        </p:txBody>
      </p:sp>
      <p:sp>
        <p:nvSpPr>
          <p:cNvPr id="26" name="Légende : double flèche courbée encadrée à une bordure 25">
            <a:extLst>
              <a:ext uri="{FF2B5EF4-FFF2-40B4-BE49-F238E27FC236}">
                <a16:creationId xmlns:a16="http://schemas.microsoft.com/office/drawing/2014/main" id="{971F4310-78AF-4AB4-8AE7-444088D42F67}"/>
              </a:ext>
            </a:extLst>
          </p:cNvPr>
          <p:cNvSpPr/>
          <p:nvPr/>
        </p:nvSpPr>
        <p:spPr>
          <a:xfrm>
            <a:off x="2690190" y="27270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4.3.4 Diriger les travaux du projet) </a:t>
            </a:r>
          </a:p>
        </p:txBody>
      </p:sp>
      <p:sp>
        <p:nvSpPr>
          <p:cNvPr id="27" name="Légende : double flèche courbée encadrée à une bordure 26">
            <a:extLst>
              <a:ext uri="{FF2B5EF4-FFF2-40B4-BE49-F238E27FC236}">
                <a16:creationId xmlns:a16="http://schemas.microsoft.com/office/drawing/2014/main" id="{11273D2F-2C84-48C8-B646-8F8A7A3EA815}"/>
              </a:ext>
            </a:extLst>
          </p:cNvPr>
          <p:cNvSpPr/>
          <p:nvPr/>
        </p:nvSpPr>
        <p:spPr>
          <a:xfrm>
            <a:off x="2690187" y="3710167"/>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 Élaborer les plans du projet) </a:t>
            </a:r>
          </a:p>
        </p:txBody>
      </p:sp>
      <p:sp>
        <p:nvSpPr>
          <p:cNvPr id="28" name="Légende : double flèche courbée encadrée à une bordure 27">
            <a:extLst>
              <a:ext uri="{FF2B5EF4-FFF2-40B4-BE49-F238E27FC236}">
                <a16:creationId xmlns:a16="http://schemas.microsoft.com/office/drawing/2014/main" id="{9C67B989-70E1-4798-83D3-98B120E7FAB4}"/>
              </a:ext>
            </a:extLst>
          </p:cNvPr>
          <p:cNvSpPr/>
          <p:nvPr/>
        </p:nvSpPr>
        <p:spPr>
          <a:xfrm>
            <a:off x="2690188" y="47070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8.4  Maîtrise des processus, produits et services fournis par des prestataires externes) </a:t>
            </a:r>
          </a:p>
        </p:txBody>
      </p:sp>
      <p:sp>
        <p:nvSpPr>
          <p:cNvPr id="29" name="Légende : double flèche courbée encadrée à une bordure 28">
            <a:extLst>
              <a:ext uri="{FF2B5EF4-FFF2-40B4-BE49-F238E27FC236}">
                <a16:creationId xmlns:a16="http://schemas.microsoft.com/office/drawing/2014/main" id="{A5F46392-BADA-4A08-B79C-2246BB327489}"/>
              </a:ext>
            </a:extLst>
          </p:cNvPr>
          <p:cNvSpPr/>
          <p:nvPr/>
        </p:nvSpPr>
        <p:spPr>
          <a:xfrm>
            <a:off x="2690187" y="571018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4.3.33 Mettre en œuvre l’assurance de la qualité) </a:t>
            </a:r>
          </a:p>
        </p:txBody>
      </p:sp>
      <p:sp>
        <p:nvSpPr>
          <p:cNvPr id="30" name="Légende : double flèche courbée encadrée à une bordure 29">
            <a:extLst>
              <a:ext uri="{FF2B5EF4-FFF2-40B4-BE49-F238E27FC236}">
                <a16:creationId xmlns:a16="http://schemas.microsoft.com/office/drawing/2014/main" id="{7873D623-EEA2-4B15-919D-4E9885916D1B}"/>
              </a:ext>
            </a:extLst>
          </p:cNvPr>
          <p:cNvSpPr/>
          <p:nvPr/>
        </p:nvSpPr>
        <p:spPr>
          <a:xfrm>
            <a:off x="2708695" y="4426200"/>
            <a:ext cx="7380000" cy="828000"/>
          </a:xfrm>
          <a:prstGeom prst="accentBorderCallout3">
            <a:avLst>
              <a:gd name="adj1" fmla="val 48222"/>
              <a:gd name="adj2" fmla="val -1303"/>
              <a:gd name="adj3" fmla="val 48221"/>
              <a:gd name="adj4" fmla="val -1552"/>
              <a:gd name="adj5" fmla="val 224243"/>
              <a:gd name="adj6" fmla="val -17306"/>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4.3.34 Mettre en œuvre la maîtrise de la qualité) </a:t>
            </a:r>
          </a:p>
        </p:txBody>
      </p:sp>
      <p:pic>
        <p:nvPicPr>
          <p:cNvPr id="24" name="Image 23" descr="Une image contenant dessin, table, signe&#10;&#10;Description générée automatiquement">
            <a:extLst>
              <a:ext uri="{FF2B5EF4-FFF2-40B4-BE49-F238E27FC236}">
                <a16:creationId xmlns:a16="http://schemas.microsoft.com/office/drawing/2014/main" id="{957EABEC-33FD-4DAE-8547-3FFEC980ED4A}"/>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31" name="Graphique 30" descr="Questions">
            <a:hlinkClick r:id="rId17" action="ppaction://hlinksldjump"/>
            <a:extLst>
              <a:ext uri="{FF2B5EF4-FFF2-40B4-BE49-F238E27FC236}">
                <a16:creationId xmlns:a16="http://schemas.microsoft.com/office/drawing/2014/main" id="{D087FC31-B75D-4350-885C-F221FD7C568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329" y="223989"/>
            <a:ext cx="540000" cy="540000"/>
          </a:xfrm>
          <a:prstGeom prst="rect">
            <a:avLst/>
          </a:prstGeom>
        </p:spPr>
      </p:pic>
      <p:sp>
        <p:nvSpPr>
          <p:cNvPr id="33" name="Espace réservé du pied de page 2">
            <a:extLst>
              <a:ext uri="{FF2B5EF4-FFF2-40B4-BE49-F238E27FC236}">
                <a16:creationId xmlns:a16="http://schemas.microsoft.com/office/drawing/2014/main" id="{0E222A5F-354F-470E-9CF4-BEC4922759CD}"/>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696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EF3939"/>
          </a:solidFill>
          <a:ln>
            <a:solidFill>
              <a:srgbClr val="C00000"/>
            </a:solidFill>
          </a:ln>
        </p:spPr>
        <p:txBody>
          <a:bodyPr>
            <a:normAutofit fontScale="90000"/>
          </a:bodyPr>
          <a:lstStyle/>
          <a:p>
            <a:pPr algn="ctr"/>
            <a:r>
              <a:rPr lang="fr-FR" dirty="0">
                <a:solidFill>
                  <a:schemeClr val="bg1"/>
                </a:solidFill>
                <a:latin typeface="+mn-lt"/>
              </a:rPr>
              <a:t>3.1 Qualité des livrables finaux</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860744824"/>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60">
            <a:extLst>
              <a:ext uri="{FF2B5EF4-FFF2-40B4-BE49-F238E27FC236}">
                <a16:creationId xmlns:a16="http://schemas.microsoft.com/office/drawing/2014/main" id="{27794F96-7CCD-4B17-AD3A-D08593CDC0E8}"/>
              </a:ext>
            </a:extLst>
          </p:cNvPr>
          <p:cNvSpPr txBox="1"/>
          <p:nvPr/>
        </p:nvSpPr>
        <p:spPr>
          <a:xfrm>
            <a:off x="2001077" y="1562173"/>
            <a:ext cx="901148" cy="369332"/>
          </a:xfrm>
          <a:prstGeom prst="rect">
            <a:avLst/>
          </a:prstGeom>
          <a:noFill/>
        </p:spPr>
        <p:txBody>
          <a:bodyPr wrap="square" rtlCol="0">
            <a:spAutoFit/>
          </a:bodyPr>
          <a:lstStyle/>
          <a:p>
            <a:pPr algn="ctr"/>
            <a:r>
              <a:rPr lang="fr-FR" dirty="0"/>
              <a:t>Cr60</a:t>
            </a:r>
          </a:p>
        </p:txBody>
      </p:sp>
      <p:sp>
        <p:nvSpPr>
          <p:cNvPr id="10" name="CR61">
            <a:extLst>
              <a:ext uri="{FF2B5EF4-FFF2-40B4-BE49-F238E27FC236}">
                <a16:creationId xmlns:a16="http://schemas.microsoft.com/office/drawing/2014/main" id="{8FCA5B6F-3A61-45A7-BBE5-D7D4D3B9EA2D}"/>
              </a:ext>
            </a:extLst>
          </p:cNvPr>
          <p:cNvSpPr txBox="1"/>
          <p:nvPr/>
        </p:nvSpPr>
        <p:spPr>
          <a:xfrm>
            <a:off x="2001077" y="3651494"/>
            <a:ext cx="901148" cy="369332"/>
          </a:xfrm>
          <a:prstGeom prst="rect">
            <a:avLst/>
          </a:prstGeom>
          <a:noFill/>
        </p:spPr>
        <p:txBody>
          <a:bodyPr wrap="square" rtlCol="0">
            <a:spAutoFit/>
          </a:bodyPr>
          <a:lstStyle/>
          <a:p>
            <a:pPr algn="ctr"/>
            <a:r>
              <a:rPr lang="fr-FR" dirty="0"/>
              <a:t>Cr61</a:t>
            </a:r>
          </a:p>
        </p:txBody>
      </p:sp>
      <p:sp>
        <p:nvSpPr>
          <p:cNvPr id="11" name="CR62">
            <a:extLst>
              <a:ext uri="{FF2B5EF4-FFF2-40B4-BE49-F238E27FC236}">
                <a16:creationId xmlns:a16="http://schemas.microsoft.com/office/drawing/2014/main" id="{59655DA3-6354-4594-9253-C00C2CDF7EC9}"/>
              </a:ext>
            </a:extLst>
          </p:cNvPr>
          <p:cNvSpPr txBox="1"/>
          <p:nvPr/>
        </p:nvSpPr>
        <p:spPr>
          <a:xfrm>
            <a:off x="2001077" y="5740815"/>
            <a:ext cx="901148" cy="369332"/>
          </a:xfrm>
          <a:prstGeom prst="rect">
            <a:avLst/>
          </a:prstGeom>
          <a:noFill/>
        </p:spPr>
        <p:txBody>
          <a:bodyPr wrap="square" rtlCol="0">
            <a:spAutoFit/>
          </a:bodyPr>
          <a:lstStyle/>
          <a:p>
            <a:pPr algn="ctr"/>
            <a:r>
              <a:rPr lang="fr-FR" dirty="0"/>
              <a:t>Cr62</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19"/>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21621"/>
            <a:ext cx="1201806" cy="369332"/>
          </a:xfrm>
          <a:prstGeom prst="rect">
            <a:avLst/>
          </a:prstGeom>
          <a:noFill/>
        </p:spPr>
        <p:txBody>
          <a:bodyPr wrap="square" rtlCol="0">
            <a:spAutoFit/>
          </a:bodyPr>
          <a:lstStyle/>
          <a:p>
            <a:pPr algn="ctr"/>
            <a:r>
              <a:rPr lang="fr-FR" dirty="0">
                <a:solidFill>
                  <a:schemeClr val="bg1"/>
                </a:solidFill>
              </a:rPr>
              <a:t>3.2</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5205898"/>
            <a:ext cx="706507" cy="671440"/>
          </a:xfrm>
          <a:prstGeom prst="ellipse">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9"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961" y="5283375"/>
            <a:ext cx="570737" cy="570737"/>
          </a:xfrm>
          <a:prstGeom prst="rect">
            <a:avLst/>
          </a:prstGeom>
        </p:spPr>
      </p:pic>
      <p:pic>
        <p:nvPicPr>
          <p:cNvPr id="16" name="Graphique 15" descr="Papier">
            <a:hlinkClick r:id="rId12" action="ppaction://hlinksldjump"/>
            <a:extLst>
              <a:ext uri="{FF2B5EF4-FFF2-40B4-BE49-F238E27FC236}">
                <a16:creationId xmlns:a16="http://schemas.microsoft.com/office/drawing/2014/main" id="{DFF4484B-1350-4BF7-AE68-7F7749B79B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80887" y="3694664"/>
            <a:ext cx="360000" cy="360000"/>
          </a:xfrm>
          <a:prstGeom prst="rect">
            <a:avLst/>
          </a:prstGeom>
        </p:spPr>
      </p:pic>
      <p:pic>
        <p:nvPicPr>
          <p:cNvPr id="17" name="Graphique 16" descr="Papier">
            <a:hlinkClick r:id="rId12" action="ppaction://hlinksldjump"/>
            <a:extLst>
              <a:ext uri="{FF2B5EF4-FFF2-40B4-BE49-F238E27FC236}">
                <a16:creationId xmlns:a16="http://schemas.microsoft.com/office/drawing/2014/main" id="{892AC679-4551-492A-882C-7E23E747DE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56390" y="5861621"/>
            <a:ext cx="360000" cy="360000"/>
          </a:xfrm>
          <a:prstGeom prst="rect">
            <a:avLst/>
          </a:prstGeom>
        </p:spPr>
      </p:pic>
      <p:sp>
        <p:nvSpPr>
          <p:cNvPr id="18" name="Flèche : droite 17">
            <a:hlinkClick r:id="rId7" action="ppaction://hlinksldjump"/>
            <a:extLst>
              <a:ext uri="{FF2B5EF4-FFF2-40B4-BE49-F238E27FC236}">
                <a16:creationId xmlns:a16="http://schemas.microsoft.com/office/drawing/2014/main" id="{63C4F3FC-D4BF-4FC1-A28F-5E111CF9EAA2}"/>
              </a:ext>
            </a:extLst>
          </p:cNvPr>
          <p:cNvSpPr/>
          <p:nvPr/>
        </p:nvSpPr>
        <p:spPr>
          <a:xfrm rot="10800000">
            <a:off x="63260" y="6120919"/>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15" action="ppaction://hlinksldjump"/>
            <a:extLst>
              <a:ext uri="{FF2B5EF4-FFF2-40B4-BE49-F238E27FC236}">
                <a16:creationId xmlns:a16="http://schemas.microsoft.com/office/drawing/2014/main" id="{60C6E004-38B1-46DF-A5DB-DA0504619E47}"/>
              </a:ext>
            </a:extLst>
          </p:cNvPr>
          <p:cNvSpPr txBox="1"/>
          <p:nvPr/>
        </p:nvSpPr>
        <p:spPr>
          <a:xfrm>
            <a:off x="63260" y="6221621"/>
            <a:ext cx="1201806" cy="369332"/>
          </a:xfrm>
          <a:prstGeom prst="rect">
            <a:avLst/>
          </a:prstGeom>
          <a:noFill/>
        </p:spPr>
        <p:txBody>
          <a:bodyPr wrap="square" rtlCol="0">
            <a:spAutoFit/>
          </a:bodyPr>
          <a:lstStyle/>
          <a:p>
            <a:pPr algn="ctr"/>
            <a:r>
              <a:rPr lang="fr-FR" dirty="0">
                <a:solidFill>
                  <a:schemeClr val="bg1"/>
                </a:solidFill>
              </a:rPr>
              <a:t>3.1</a:t>
            </a:r>
          </a:p>
        </p:txBody>
      </p:sp>
      <p:sp>
        <p:nvSpPr>
          <p:cNvPr id="22" name="Légende : double flèche courbée encadrée à une bordure 21">
            <a:extLst>
              <a:ext uri="{FF2B5EF4-FFF2-40B4-BE49-F238E27FC236}">
                <a16:creationId xmlns:a16="http://schemas.microsoft.com/office/drawing/2014/main" id="{D6DA673C-4E37-4FC7-A0A2-F51405EE8210}"/>
              </a:ext>
            </a:extLst>
          </p:cNvPr>
          <p:cNvSpPr/>
          <p:nvPr/>
        </p:nvSpPr>
        <p:spPr>
          <a:xfrm>
            <a:off x="3375903" y="2647800"/>
            <a:ext cx="7380000" cy="828000"/>
          </a:xfrm>
          <a:prstGeom prst="accentBorderCallout3">
            <a:avLst>
              <a:gd name="adj1" fmla="val 48222"/>
              <a:gd name="adj2" fmla="val -1303"/>
              <a:gd name="adj3" fmla="val 48221"/>
              <a:gd name="adj4" fmla="val -1552"/>
              <a:gd name="adj5" fmla="val -111762"/>
              <a:gd name="adj6" fmla="val -31448"/>
              <a:gd name="adj7" fmla="val -107993"/>
              <a:gd name="adj8" fmla="val -171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8.2 Exigences relatives aux produits et services) </a:t>
            </a:r>
          </a:p>
        </p:txBody>
      </p:sp>
      <p:sp>
        <p:nvSpPr>
          <p:cNvPr id="23" name="Légende : double flèche courbée encadrée à une bordure 22">
            <a:extLst>
              <a:ext uri="{FF2B5EF4-FFF2-40B4-BE49-F238E27FC236}">
                <a16:creationId xmlns:a16="http://schemas.microsoft.com/office/drawing/2014/main" id="{D939DCFD-2F11-4FAB-BA70-A20F55B81A1A}"/>
              </a:ext>
            </a:extLst>
          </p:cNvPr>
          <p:cNvSpPr/>
          <p:nvPr/>
        </p:nvSpPr>
        <p:spPr>
          <a:xfrm>
            <a:off x="3375904" y="4753800"/>
            <a:ext cx="7380000" cy="828000"/>
          </a:xfrm>
          <a:prstGeom prst="accentBorderCallout3">
            <a:avLst>
              <a:gd name="adj1" fmla="val 48222"/>
              <a:gd name="adj2" fmla="val -1303"/>
              <a:gd name="adj3" fmla="val 48221"/>
              <a:gd name="adj4" fmla="val -1552"/>
              <a:gd name="adj5" fmla="val -111762"/>
              <a:gd name="adj6" fmla="val -31448"/>
              <a:gd name="adj7" fmla="val -107993"/>
              <a:gd name="adj8" fmla="val -171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8.6 Libération des produits et services) </a:t>
            </a:r>
          </a:p>
        </p:txBody>
      </p:sp>
      <p:sp>
        <p:nvSpPr>
          <p:cNvPr id="25" name="Légende : double flèche courbée encadrée à une bordure 24">
            <a:extLst>
              <a:ext uri="{FF2B5EF4-FFF2-40B4-BE49-F238E27FC236}">
                <a16:creationId xmlns:a16="http://schemas.microsoft.com/office/drawing/2014/main" id="{60862A17-122F-4845-BE5B-5F8E11CA7415}"/>
              </a:ext>
            </a:extLst>
          </p:cNvPr>
          <p:cNvSpPr/>
          <p:nvPr/>
        </p:nvSpPr>
        <p:spPr>
          <a:xfrm>
            <a:off x="3375903" y="4098600"/>
            <a:ext cx="7380000" cy="828000"/>
          </a:xfrm>
          <a:prstGeom prst="accentBorderCallout3">
            <a:avLst>
              <a:gd name="adj1" fmla="val 48222"/>
              <a:gd name="adj2" fmla="val -1303"/>
              <a:gd name="adj3" fmla="val 48221"/>
              <a:gd name="adj4" fmla="val -1552"/>
              <a:gd name="adj5" fmla="val 226275"/>
              <a:gd name="adj6" fmla="val -28322"/>
              <a:gd name="adj7" fmla="val 225363"/>
              <a:gd name="adj8" fmla="val -1629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8.7 Maîtrise des éléments de sortie non conformes) </a:t>
            </a:r>
          </a:p>
        </p:txBody>
      </p:sp>
      <p:pic>
        <p:nvPicPr>
          <p:cNvPr id="26" name="Image 25" descr="Une image contenant dessin, table, signe&#10;&#10;Description générée automatiquement">
            <a:extLst>
              <a:ext uri="{FF2B5EF4-FFF2-40B4-BE49-F238E27FC236}">
                <a16:creationId xmlns:a16="http://schemas.microsoft.com/office/drawing/2014/main" id="{D7E4B961-0BF1-4EC2-84FA-9C79FEEB261A}"/>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27" name="Graphique 26" descr="Questions">
            <a:hlinkClick r:id="rId17" action="ppaction://hlinksldjump"/>
            <a:extLst>
              <a:ext uri="{FF2B5EF4-FFF2-40B4-BE49-F238E27FC236}">
                <a16:creationId xmlns:a16="http://schemas.microsoft.com/office/drawing/2014/main" id="{AB9C5AB0-0348-4C90-8682-62E443055F4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329" y="223989"/>
            <a:ext cx="540000" cy="540000"/>
          </a:xfrm>
          <a:prstGeom prst="rect">
            <a:avLst/>
          </a:prstGeom>
        </p:spPr>
      </p:pic>
      <p:sp>
        <p:nvSpPr>
          <p:cNvPr id="24" name="Espace réservé du pied de page 2">
            <a:extLst>
              <a:ext uri="{FF2B5EF4-FFF2-40B4-BE49-F238E27FC236}">
                <a16:creationId xmlns:a16="http://schemas.microsoft.com/office/drawing/2014/main" id="{6D358EE3-1198-4079-BEDE-66F67009851B}"/>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172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2" grpId="0" animBg="1"/>
      <p:bldP spid="22" grpId="1" animBg="1"/>
      <p:bldP spid="23" grpId="0" animBg="1"/>
      <p:bldP spid="23" grpId="1" animBg="1"/>
      <p:bldP spid="25" grpId="0" animBg="1"/>
      <p:bldP spid="2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EF3939"/>
          </a:solidFill>
          <a:ln>
            <a:solidFill>
              <a:srgbClr val="C00000"/>
            </a:solidFill>
          </a:ln>
        </p:spPr>
        <p:txBody>
          <a:bodyPr>
            <a:normAutofit fontScale="90000"/>
          </a:bodyPr>
          <a:lstStyle/>
          <a:p>
            <a:pPr algn="ctr"/>
            <a:r>
              <a:rPr lang="fr-FR" dirty="0">
                <a:solidFill>
                  <a:schemeClr val="bg1"/>
                </a:solidFill>
                <a:latin typeface="+mn-lt"/>
              </a:rPr>
              <a:t>3.2 Coordination des acteurs et des activités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264122641"/>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63">
            <a:extLst>
              <a:ext uri="{FF2B5EF4-FFF2-40B4-BE49-F238E27FC236}">
                <a16:creationId xmlns:a16="http://schemas.microsoft.com/office/drawing/2014/main" id="{27794F96-7CCD-4B17-AD3A-D08593CDC0E8}"/>
              </a:ext>
            </a:extLst>
          </p:cNvPr>
          <p:cNvSpPr txBox="1"/>
          <p:nvPr/>
        </p:nvSpPr>
        <p:spPr>
          <a:xfrm>
            <a:off x="1789043" y="1191111"/>
            <a:ext cx="901148" cy="323165"/>
          </a:xfrm>
          <a:prstGeom prst="rect">
            <a:avLst/>
          </a:prstGeom>
          <a:noFill/>
        </p:spPr>
        <p:txBody>
          <a:bodyPr wrap="square" rtlCol="0">
            <a:spAutoFit/>
          </a:bodyPr>
          <a:lstStyle/>
          <a:p>
            <a:pPr algn="ctr"/>
            <a:r>
              <a:rPr lang="fr-FR" sz="1500" dirty="0"/>
              <a:t>Cr63</a:t>
            </a:r>
          </a:p>
        </p:txBody>
      </p:sp>
      <p:sp>
        <p:nvSpPr>
          <p:cNvPr id="8" name="CR65">
            <a:extLst>
              <a:ext uri="{FF2B5EF4-FFF2-40B4-BE49-F238E27FC236}">
                <a16:creationId xmlns:a16="http://schemas.microsoft.com/office/drawing/2014/main" id="{97FC4222-810F-4CB0-B0B5-282D71E2EAE3}"/>
              </a:ext>
            </a:extLst>
          </p:cNvPr>
          <p:cNvSpPr txBox="1"/>
          <p:nvPr/>
        </p:nvSpPr>
        <p:spPr>
          <a:xfrm>
            <a:off x="1789043" y="3145388"/>
            <a:ext cx="901148" cy="323165"/>
          </a:xfrm>
          <a:prstGeom prst="rect">
            <a:avLst/>
          </a:prstGeom>
          <a:noFill/>
        </p:spPr>
        <p:txBody>
          <a:bodyPr wrap="square" rtlCol="0">
            <a:spAutoFit/>
          </a:bodyPr>
          <a:lstStyle/>
          <a:p>
            <a:pPr algn="ctr"/>
            <a:r>
              <a:rPr lang="fr-FR" sz="1500" dirty="0"/>
              <a:t>Cr65</a:t>
            </a:r>
          </a:p>
        </p:txBody>
      </p:sp>
      <p:sp>
        <p:nvSpPr>
          <p:cNvPr id="9" name="CR66">
            <a:extLst>
              <a:ext uri="{FF2B5EF4-FFF2-40B4-BE49-F238E27FC236}">
                <a16:creationId xmlns:a16="http://schemas.microsoft.com/office/drawing/2014/main" id="{7D47C695-CB9E-4BB1-8FE3-9E5E15BC88DE}"/>
              </a:ext>
            </a:extLst>
          </p:cNvPr>
          <p:cNvSpPr txBox="1"/>
          <p:nvPr/>
        </p:nvSpPr>
        <p:spPr>
          <a:xfrm>
            <a:off x="1789043" y="4147481"/>
            <a:ext cx="901148" cy="323165"/>
          </a:xfrm>
          <a:prstGeom prst="rect">
            <a:avLst/>
          </a:prstGeom>
          <a:noFill/>
        </p:spPr>
        <p:txBody>
          <a:bodyPr wrap="square" rtlCol="0">
            <a:spAutoFit/>
          </a:bodyPr>
          <a:lstStyle/>
          <a:p>
            <a:pPr algn="ctr"/>
            <a:r>
              <a:rPr lang="fr-FR" sz="1500" dirty="0"/>
              <a:t>Cr66</a:t>
            </a:r>
          </a:p>
        </p:txBody>
      </p:sp>
      <p:sp>
        <p:nvSpPr>
          <p:cNvPr id="10" name="CR67">
            <a:extLst>
              <a:ext uri="{FF2B5EF4-FFF2-40B4-BE49-F238E27FC236}">
                <a16:creationId xmlns:a16="http://schemas.microsoft.com/office/drawing/2014/main" id="{8FCA5B6F-3A61-45A7-BBE5-D7D4D3B9EA2D}"/>
              </a:ext>
            </a:extLst>
          </p:cNvPr>
          <p:cNvSpPr txBox="1"/>
          <p:nvPr/>
        </p:nvSpPr>
        <p:spPr>
          <a:xfrm>
            <a:off x="1789043" y="5149575"/>
            <a:ext cx="901148" cy="323165"/>
          </a:xfrm>
          <a:prstGeom prst="rect">
            <a:avLst/>
          </a:prstGeom>
          <a:noFill/>
        </p:spPr>
        <p:txBody>
          <a:bodyPr wrap="square" rtlCol="0">
            <a:spAutoFit/>
          </a:bodyPr>
          <a:lstStyle/>
          <a:p>
            <a:pPr algn="ctr"/>
            <a:r>
              <a:rPr lang="fr-FR" sz="1500" dirty="0"/>
              <a:t>Cr67</a:t>
            </a:r>
          </a:p>
        </p:txBody>
      </p:sp>
      <p:sp>
        <p:nvSpPr>
          <p:cNvPr id="11" name="CR68">
            <a:extLst>
              <a:ext uri="{FF2B5EF4-FFF2-40B4-BE49-F238E27FC236}">
                <a16:creationId xmlns:a16="http://schemas.microsoft.com/office/drawing/2014/main" id="{59655DA3-6354-4594-9253-C00C2CDF7EC9}"/>
              </a:ext>
            </a:extLst>
          </p:cNvPr>
          <p:cNvSpPr txBox="1"/>
          <p:nvPr/>
        </p:nvSpPr>
        <p:spPr>
          <a:xfrm>
            <a:off x="1789043" y="6134172"/>
            <a:ext cx="901148" cy="323165"/>
          </a:xfrm>
          <a:prstGeom prst="rect">
            <a:avLst/>
          </a:prstGeom>
          <a:noFill/>
        </p:spPr>
        <p:txBody>
          <a:bodyPr wrap="square" rtlCol="0">
            <a:spAutoFit/>
          </a:bodyPr>
          <a:lstStyle/>
          <a:p>
            <a:pPr algn="ctr"/>
            <a:r>
              <a:rPr lang="fr-FR" sz="1500" dirty="0"/>
              <a:t>Cr68</a:t>
            </a:r>
          </a:p>
        </p:txBody>
      </p:sp>
      <p:sp>
        <p:nvSpPr>
          <p:cNvPr id="12" name="CR64">
            <a:extLst>
              <a:ext uri="{FF2B5EF4-FFF2-40B4-BE49-F238E27FC236}">
                <a16:creationId xmlns:a16="http://schemas.microsoft.com/office/drawing/2014/main" id="{83DF5CFC-F0B0-4F8D-A177-EB1157B7F079}"/>
              </a:ext>
            </a:extLst>
          </p:cNvPr>
          <p:cNvSpPr txBox="1"/>
          <p:nvPr/>
        </p:nvSpPr>
        <p:spPr>
          <a:xfrm>
            <a:off x="1789043" y="2193204"/>
            <a:ext cx="901148" cy="323165"/>
          </a:xfrm>
          <a:prstGeom prst="rect">
            <a:avLst/>
          </a:prstGeom>
          <a:noFill/>
        </p:spPr>
        <p:txBody>
          <a:bodyPr wrap="square" rtlCol="0">
            <a:spAutoFit/>
          </a:bodyPr>
          <a:lstStyle/>
          <a:p>
            <a:pPr algn="ctr"/>
            <a:r>
              <a:rPr lang="fr-FR" sz="1500" dirty="0"/>
              <a:t>Cr64</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47227" y="6221622"/>
            <a:ext cx="1201806" cy="369332"/>
          </a:xfrm>
          <a:prstGeom prst="rect">
            <a:avLst/>
          </a:prstGeom>
          <a:noFill/>
        </p:spPr>
        <p:txBody>
          <a:bodyPr wrap="square" rtlCol="0">
            <a:spAutoFit/>
          </a:bodyPr>
          <a:lstStyle/>
          <a:p>
            <a:pPr algn="ctr"/>
            <a:r>
              <a:rPr lang="fr-FR" dirty="0">
                <a:solidFill>
                  <a:schemeClr val="bg1"/>
                </a:solidFill>
              </a:rPr>
              <a:t>3.3</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5256249"/>
            <a:ext cx="706507" cy="671440"/>
          </a:xfrm>
          <a:prstGeom prst="ellipse">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59" y="5306601"/>
            <a:ext cx="570737" cy="570737"/>
          </a:xfrm>
          <a:prstGeom prst="rect">
            <a:avLst/>
          </a:prstGeom>
        </p:spPr>
      </p:pic>
      <p:sp>
        <p:nvSpPr>
          <p:cNvPr id="17" name="Flèche : droite 16">
            <a:hlinkClick r:id="rId7" action="ppaction://hlinksldjump"/>
            <a:extLst>
              <a:ext uri="{FF2B5EF4-FFF2-40B4-BE49-F238E27FC236}">
                <a16:creationId xmlns:a16="http://schemas.microsoft.com/office/drawing/2014/main" id="{52A2EDC2-88C3-40EC-ADF3-D93D61888CF3}"/>
              </a:ext>
            </a:extLst>
          </p:cNvPr>
          <p:cNvSpPr/>
          <p:nvPr/>
        </p:nvSpPr>
        <p:spPr>
          <a:xfrm rot="10800000">
            <a:off x="65869" y="6120919"/>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hlinkClick r:id="rId13" action="ppaction://hlinksldjump"/>
            <a:extLst>
              <a:ext uri="{FF2B5EF4-FFF2-40B4-BE49-F238E27FC236}">
                <a16:creationId xmlns:a16="http://schemas.microsoft.com/office/drawing/2014/main" id="{67819586-AACE-4796-8155-5E1A8CDC994F}"/>
              </a:ext>
            </a:extLst>
          </p:cNvPr>
          <p:cNvSpPr txBox="1"/>
          <p:nvPr/>
        </p:nvSpPr>
        <p:spPr>
          <a:xfrm>
            <a:off x="87354" y="6222715"/>
            <a:ext cx="1201806" cy="369332"/>
          </a:xfrm>
          <a:prstGeom prst="rect">
            <a:avLst/>
          </a:prstGeom>
          <a:noFill/>
        </p:spPr>
        <p:txBody>
          <a:bodyPr wrap="square" rtlCol="0">
            <a:spAutoFit/>
          </a:bodyPr>
          <a:lstStyle/>
          <a:p>
            <a:pPr algn="ctr"/>
            <a:r>
              <a:rPr lang="fr-FR" dirty="0">
                <a:solidFill>
                  <a:schemeClr val="bg1"/>
                </a:solidFill>
              </a:rPr>
              <a:t>3.1 suite</a:t>
            </a:r>
          </a:p>
        </p:txBody>
      </p:sp>
      <p:sp>
        <p:nvSpPr>
          <p:cNvPr id="20" name="Légende : double flèche courbée encadrée à une bordure 19">
            <a:extLst>
              <a:ext uri="{FF2B5EF4-FFF2-40B4-BE49-F238E27FC236}">
                <a16:creationId xmlns:a16="http://schemas.microsoft.com/office/drawing/2014/main" id="{A3A62D71-271E-439A-96EA-84FAC3AF10F7}"/>
              </a:ext>
            </a:extLst>
          </p:cNvPr>
          <p:cNvSpPr/>
          <p:nvPr/>
        </p:nvSpPr>
        <p:spPr>
          <a:xfrm>
            <a:off x="2690191" y="1708807"/>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4.3.4 Diriger les travaux du projet) </a:t>
            </a:r>
          </a:p>
        </p:txBody>
      </p:sp>
      <p:sp>
        <p:nvSpPr>
          <p:cNvPr id="22" name="Légende : double flèche courbée encadrée à une bordure 21">
            <a:extLst>
              <a:ext uri="{FF2B5EF4-FFF2-40B4-BE49-F238E27FC236}">
                <a16:creationId xmlns:a16="http://schemas.microsoft.com/office/drawing/2014/main" id="{BD1AB22D-3CB0-4D8B-B11D-EDD8E7EFCD05}"/>
              </a:ext>
            </a:extLst>
          </p:cNvPr>
          <p:cNvSpPr/>
          <p:nvPr/>
        </p:nvSpPr>
        <p:spPr>
          <a:xfrm>
            <a:off x="2690190" y="274041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6.2.4 Formation de l’équipe) </a:t>
            </a:r>
          </a:p>
        </p:txBody>
      </p:sp>
      <p:sp>
        <p:nvSpPr>
          <p:cNvPr id="23" name="Légende : double flèche courbée encadrée à une bordure 22">
            <a:extLst>
              <a:ext uri="{FF2B5EF4-FFF2-40B4-BE49-F238E27FC236}">
                <a16:creationId xmlns:a16="http://schemas.microsoft.com/office/drawing/2014/main" id="{75282A6A-85E6-41C1-A748-8540511A3251}"/>
              </a:ext>
            </a:extLst>
          </p:cNvPr>
          <p:cNvSpPr/>
          <p:nvPr/>
        </p:nvSpPr>
        <p:spPr>
          <a:xfrm>
            <a:off x="2690189" y="3682717"/>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6.2.4 Formation de l’équipe) </a:t>
            </a:r>
          </a:p>
        </p:txBody>
      </p:sp>
      <p:sp>
        <p:nvSpPr>
          <p:cNvPr id="24" name="Légende : double flèche courbée encadrée à une bordure 23">
            <a:extLst>
              <a:ext uri="{FF2B5EF4-FFF2-40B4-BE49-F238E27FC236}">
                <a16:creationId xmlns:a16="http://schemas.microsoft.com/office/drawing/2014/main" id="{F87C0DFA-257C-4014-A9C0-B72A7DC5BACB}"/>
              </a:ext>
            </a:extLst>
          </p:cNvPr>
          <p:cNvSpPr/>
          <p:nvPr/>
        </p:nvSpPr>
        <p:spPr>
          <a:xfrm>
            <a:off x="2690188" y="467537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3.9 Compétences du personnel de projet) </a:t>
            </a:r>
          </a:p>
        </p:txBody>
      </p:sp>
      <p:sp>
        <p:nvSpPr>
          <p:cNvPr id="25" name="Légende : double flèche courbée encadrée à une bordure 24">
            <a:extLst>
              <a:ext uri="{FF2B5EF4-FFF2-40B4-BE49-F238E27FC236}">
                <a16:creationId xmlns:a16="http://schemas.microsoft.com/office/drawing/2014/main" id="{6E5B8A6D-6EEB-456F-8637-28A70A7E5495}"/>
              </a:ext>
            </a:extLst>
          </p:cNvPr>
          <p:cNvSpPr/>
          <p:nvPr/>
        </p:nvSpPr>
        <p:spPr>
          <a:xfrm>
            <a:off x="2690188" y="5685227"/>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0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4.3.10 Gérer les parties prenantes) </a:t>
            </a:r>
          </a:p>
        </p:txBody>
      </p:sp>
      <p:sp>
        <p:nvSpPr>
          <p:cNvPr id="26" name="Légende : double flèche courbée encadrée à une bordure 25">
            <a:extLst>
              <a:ext uri="{FF2B5EF4-FFF2-40B4-BE49-F238E27FC236}">
                <a16:creationId xmlns:a16="http://schemas.microsoft.com/office/drawing/2014/main" id="{F80B7CE3-FA5B-49D3-915A-B78FA509A0ED}"/>
              </a:ext>
            </a:extLst>
          </p:cNvPr>
          <p:cNvSpPr/>
          <p:nvPr/>
        </p:nvSpPr>
        <p:spPr>
          <a:xfrm>
            <a:off x="2690188" y="4451563"/>
            <a:ext cx="7380000" cy="828000"/>
          </a:xfrm>
          <a:prstGeom prst="accentBorderCallout3">
            <a:avLst>
              <a:gd name="adj1" fmla="val 48222"/>
              <a:gd name="adj2" fmla="val -1303"/>
              <a:gd name="adj3" fmla="val 48221"/>
              <a:gd name="adj4" fmla="val -1552"/>
              <a:gd name="adj5" fmla="val 224243"/>
              <a:gd name="adj6" fmla="val -15132"/>
              <a:gd name="adj7" fmla="val 223331"/>
              <a:gd name="adj8" fmla="val -90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4.3.18 Développer l’équipe de projet) </a:t>
            </a:r>
          </a:p>
        </p:txBody>
      </p:sp>
      <p:pic>
        <p:nvPicPr>
          <p:cNvPr id="28" name="Image 27" descr="Une image contenant dessin, table, signe&#10;&#10;Description générée automatiquement">
            <a:extLst>
              <a:ext uri="{FF2B5EF4-FFF2-40B4-BE49-F238E27FC236}">
                <a16:creationId xmlns:a16="http://schemas.microsoft.com/office/drawing/2014/main" id="{ECFEC045-992C-4D69-B7F2-4C1E409EF45D}"/>
              </a:ext>
            </a:extLst>
          </p:cNvPr>
          <p:cNvPicPr>
            <a:picLocks noChangeAspect="1"/>
          </p:cNvPicPr>
          <p:nvPr/>
        </p:nvPicPr>
        <p:blipFill>
          <a:blip r:embed="rId14"/>
          <a:stretch>
            <a:fillRect/>
          </a:stretch>
        </p:blipFill>
        <p:spPr>
          <a:xfrm>
            <a:off x="11008415" y="60830"/>
            <a:ext cx="1120325" cy="283582"/>
          </a:xfrm>
          <a:prstGeom prst="rect">
            <a:avLst/>
          </a:prstGeom>
        </p:spPr>
      </p:pic>
      <p:pic>
        <p:nvPicPr>
          <p:cNvPr id="29" name="Graphique 28" descr="Questions">
            <a:hlinkClick r:id="rId15" action="ppaction://hlinksldjump"/>
            <a:extLst>
              <a:ext uri="{FF2B5EF4-FFF2-40B4-BE49-F238E27FC236}">
                <a16:creationId xmlns:a16="http://schemas.microsoft.com/office/drawing/2014/main" id="{EA938728-C6F9-4F79-8C43-BFFDA14597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0329" y="223989"/>
            <a:ext cx="540000" cy="540000"/>
          </a:xfrm>
          <a:prstGeom prst="rect">
            <a:avLst/>
          </a:prstGeom>
        </p:spPr>
      </p:pic>
      <p:sp>
        <p:nvSpPr>
          <p:cNvPr id="27" name="Espace réservé du pied de page 2">
            <a:extLst>
              <a:ext uri="{FF2B5EF4-FFF2-40B4-BE49-F238E27FC236}">
                <a16:creationId xmlns:a16="http://schemas.microsoft.com/office/drawing/2014/main" id="{9107A569-2123-4B2A-A334-10228940C5D4}"/>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8"/>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8"/>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697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EF3939"/>
          </a:solidFill>
          <a:ln>
            <a:solidFill>
              <a:srgbClr val="C00000"/>
            </a:solidFill>
          </a:ln>
        </p:spPr>
        <p:txBody>
          <a:bodyPr>
            <a:normAutofit fontScale="90000"/>
          </a:bodyPr>
          <a:lstStyle/>
          <a:p>
            <a:pPr algn="ctr"/>
            <a:r>
              <a:rPr lang="fr-FR" dirty="0">
                <a:solidFill>
                  <a:schemeClr val="bg1"/>
                </a:solidFill>
                <a:latin typeface="+mn-lt"/>
              </a:rPr>
              <a:t>3.3 Communication autour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1590005076"/>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69">
            <a:extLst>
              <a:ext uri="{FF2B5EF4-FFF2-40B4-BE49-F238E27FC236}">
                <a16:creationId xmlns:a16="http://schemas.microsoft.com/office/drawing/2014/main" id="{27794F96-7CCD-4B17-AD3A-D08593CDC0E8}"/>
              </a:ext>
            </a:extLst>
          </p:cNvPr>
          <p:cNvSpPr txBox="1"/>
          <p:nvPr/>
        </p:nvSpPr>
        <p:spPr>
          <a:xfrm>
            <a:off x="1895060" y="1417451"/>
            <a:ext cx="901148" cy="369332"/>
          </a:xfrm>
          <a:prstGeom prst="rect">
            <a:avLst/>
          </a:prstGeom>
          <a:noFill/>
        </p:spPr>
        <p:txBody>
          <a:bodyPr wrap="square" rtlCol="0">
            <a:spAutoFit/>
          </a:bodyPr>
          <a:lstStyle/>
          <a:p>
            <a:pPr algn="ctr"/>
            <a:r>
              <a:rPr lang="fr-FR" dirty="0"/>
              <a:t>Cr69</a:t>
            </a:r>
          </a:p>
        </p:txBody>
      </p:sp>
      <p:sp>
        <p:nvSpPr>
          <p:cNvPr id="10" name="CR71">
            <a:extLst>
              <a:ext uri="{FF2B5EF4-FFF2-40B4-BE49-F238E27FC236}">
                <a16:creationId xmlns:a16="http://schemas.microsoft.com/office/drawing/2014/main" id="{8FCA5B6F-3A61-45A7-BBE5-D7D4D3B9EA2D}"/>
              </a:ext>
            </a:extLst>
          </p:cNvPr>
          <p:cNvSpPr txBox="1"/>
          <p:nvPr/>
        </p:nvSpPr>
        <p:spPr>
          <a:xfrm>
            <a:off x="1895060" y="4406191"/>
            <a:ext cx="901148" cy="369332"/>
          </a:xfrm>
          <a:prstGeom prst="rect">
            <a:avLst/>
          </a:prstGeom>
          <a:noFill/>
        </p:spPr>
        <p:txBody>
          <a:bodyPr wrap="square" rtlCol="0">
            <a:spAutoFit/>
          </a:bodyPr>
          <a:lstStyle/>
          <a:p>
            <a:pPr algn="ctr"/>
            <a:r>
              <a:rPr lang="fr-FR" dirty="0"/>
              <a:t>Cr71</a:t>
            </a:r>
          </a:p>
        </p:txBody>
      </p:sp>
      <p:sp>
        <p:nvSpPr>
          <p:cNvPr id="11" name="CR72">
            <a:extLst>
              <a:ext uri="{FF2B5EF4-FFF2-40B4-BE49-F238E27FC236}">
                <a16:creationId xmlns:a16="http://schemas.microsoft.com/office/drawing/2014/main" id="{59655DA3-6354-4594-9253-C00C2CDF7EC9}"/>
              </a:ext>
            </a:extLst>
          </p:cNvPr>
          <p:cNvSpPr txBox="1"/>
          <p:nvPr/>
        </p:nvSpPr>
        <p:spPr>
          <a:xfrm>
            <a:off x="1895060" y="5900561"/>
            <a:ext cx="901148" cy="369332"/>
          </a:xfrm>
          <a:prstGeom prst="rect">
            <a:avLst/>
          </a:prstGeom>
          <a:noFill/>
        </p:spPr>
        <p:txBody>
          <a:bodyPr wrap="square" rtlCol="0">
            <a:spAutoFit/>
          </a:bodyPr>
          <a:lstStyle/>
          <a:p>
            <a:pPr algn="ctr"/>
            <a:r>
              <a:rPr lang="fr-FR" dirty="0"/>
              <a:t>Cr72</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5682" y="3824751"/>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878" y="3925453"/>
            <a:ext cx="1201806" cy="369332"/>
          </a:xfrm>
          <a:prstGeom prst="rect">
            <a:avLst/>
          </a:prstGeom>
          <a:noFill/>
        </p:spPr>
        <p:txBody>
          <a:bodyPr wrap="square" rtlCol="0">
            <a:spAutoFit/>
          </a:bodyPr>
          <a:lstStyle/>
          <a:p>
            <a:pPr algn="ctr"/>
            <a:r>
              <a:rPr lang="fr-FR" dirty="0">
                <a:solidFill>
                  <a:schemeClr val="bg1"/>
                </a:solidFill>
              </a:rPr>
              <a:t>4.</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5240101"/>
            <a:ext cx="706507" cy="671440"/>
          </a:xfrm>
          <a:prstGeom prst="ellipse">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5290452"/>
            <a:ext cx="570737" cy="570737"/>
          </a:xfrm>
          <a:prstGeom prst="rect">
            <a:avLst/>
          </a:prstGeom>
        </p:spPr>
      </p:pic>
      <p:sp>
        <p:nvSpPr>
          <p:cNvPr id="12" name="CR70">
            <a:extLst>
              <a:ext uri="{FF2B5EF4-FFF2-40B4-BE49-F238E27FC236}">
                <a16:creationId xmlns:a16="http://schemas.microsoft.com/office/drawing/2014/main" id="{4D18EB9B-0A52-4448-9BFA-4785B060671D}"/>
              </a:ext>
            </a:extLst>
          </p:cNvPr>
          <p:cNvSpPr txBox="1"/>
          <p:nvPr/>
        </p:nvSpPr>
        <p:spPr>
          <a:xfrm>
            <a:off x="1895060" y="2911821"/>
            <a:ext cx="901148" cy="369332"/>
          </a:xfrm>
          <a:prstGeom prst="rect">
            <a:avLst/>
          </a:prstGeom>
          <a:noFill/>
        </p:spPr>
        <p:txBody>
          <a:bodyPr wrap="square" rtlCol="0">
            <a:spAutoFit/>
          </a:bodyPr>
          <a:lstStyle/>
          <a:p>
            <a:pPr algn="ctr"/>
            <a:r>
              <a:rPr lang="fr-FR" dirty="0"/>
              <a:t>Cr70</a:t>
            </a:r>
          </a:p>
        </p:txBody>
      </p:sp>
      <p:sp>
        <p:nvSpPr>
          <p:cNvPr id="17" name="Flèche : droite 16">
            <a:hlinkClick r:id="rId7" action="ppaction://hlinksldjump"/>
            <a:extLst>
              <a:ext uri="{FF2B5EF4-FFF2-40B4-BE49-F238E27FC236}">
                <a16:creationId xmlns:a16="http://schemas.microsoft.com/office/drawing/2014/main" id="{DAAD1F1A-0501-4CF7-8547-31D4F40432A9}"/>
              </a:ext>
            </a:extLst>
          </p:cNvPr>
          <p:cNvSpPr/>
          <p:nvPr/>
        </p:nvSpPr>
        <p:spPr>
          <a:xfrm rot="10800000">
            <a:off x="63260" y="6146097"/>
            <a:ext cx="1201806" cy="570737"/>
          </a:xfrm>
          <a:prstGeom prst="rightArrow">
            <a:avLst/>
          </a:prstGeom>
          <a:solidFill>
            <a:srgbClr val="EF3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13" action="ppaction://hlinksldjump"/>
            <a:extLst>
              <a:ext uri="{FF2B5EF4-FFF2-40B4-BE49-F238E27FC236}">
                <a16:creationId xmlns:a16="http://schemas.microsoft.com/office/drawing/2014/main" id="{7FA004E5-D731-4F4A-AD24-48E394272731}"/>
              </a:ext>
            </a:extLst>
          </p:cNvPr>
          <p:cNvSpPr txBox="1"/>
          <p:nvPr/>
        </p:nvSpPr>
        <p:spPr>
          <a:xfrm>
            <a:off x="63261" y="6246799"/>
            <a:ext cx="1201806" cy="369332"/>
          </a:xfrm>
          <a:prstGeom prst="rect">
            <a:avLst/>
          </a:prstGeom>
          <a:noFill/>
        </p:spPr>
        <p:txBody>
          <a:bodyPr wrap="square" rtlCol="0">
            <a:spAutoFit/>
          </a:bodyPr>
          <a:lstStyle/>
          <a:p>
            <a:pPr algn="ctr"/>
            <a:r>
              <a:rPr lang="fr-FR" dirty="0">
                <a:solidFill>
                  <a:schemeClr val="bg1"/>
                </a:solidFill>
              </a:rPr>
              <a:t>3.2</a:t>
            </a:r>
          </a:p>
        </p:txBody>
      </p:sp>
      <p:sp>
        <p:nvSpPr>
          <p:cNvPr id="18" name="Légende : double flèche courbée encadrée à une bordure 17">
            <a:extLst>
              <a:ext uri="{FF2B5EF4-FFF2-40B4-BE49-F238E27FC236}">
                <a16:creationId xmlns:a16="http://schemas.microsoft.com/office/drawing/2014/main" id="{4D5300C1-7348-4795-A0AA-B8D212194C22}"/>
              </a:ext>
            </a:extLst>
          </p:cNvPr>
          <p:cNvSpPr/>
          <p:nvPr/>
        </p:nvSpPr>
        <p:spPr>
          <a:xfrm>
            <a:off x="3055061" y="2165400"/>
            <a:ext cx="7380000" cy="828000"/>
          </a:xfrm>
          <a:prstGeom prst="accentBorderCallout3">
            <a:avLst>
              <a:gd name="adj1" fmla="val 48222"/>
              <a:gd name="adj2" fmla="val -1303"/>
              <a:gd name="adj3" fmla="val 48221"/>
              <a:gd name="adj4" fmla="val -1552"/>
              <a:gd name="adj5" fmla="val -69085"/>
              <a:gd name="adj6" fmla="val -29959"/>
              <a:gd name="adj7" fmla="val -65316"/>
              <a:gd name="adj8" fmla="val -1329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8.2 Exigences relatives aux produits et services) </a:t>
            </a:r>
          </a:p>
        </p:txBody>
      </p:sp>
      <p:sp>
        <p:nvSpPr>
          <p:cNvPr id="22" name="Légende : double flèche courbée encadrée à une bordure 21">
            <a:extLst>
              <a:ext uri="{FF2B5EF4-FFF2-40B4-BE49-F238E27FC236}">
                <a16:creationId xmlns:a16="http://schemas.microsoft.com/office/drawing/2014/main" id="{E71F4FB5-26DB-4636-A80E-246CCEC93FB3}"/>
              </a:ext>
            </a:extLst>
          </p:cNvPr>
          <p:cNvSpPr/>
          <p:nvPr/>
        </p:nvSpPr>
        <p:spPr>
          <a:xfrm>
            <a:off x="3055061" y="3630600"/>
            <a:ext cx="7380000" cy="828000"/>
          </a:xfrm>
          <a:prstGeom prst="accentBorderCallout3">
            <a:avLst>
              <a:gd name="adj1" fmla="val 48222"/>
              <a:gd name="adj2" fmla="val -1303"/>
              <a:gd name="adj3" fmla="val 48221"/>
              <a:gd name="adj4" fmla="val -1552"/>
              <a:gd name="adj5" fmla="val -69085"/>
              <a:gd name="adj6" fmla="val -29959"/>
              <a:gd name="adj7" fmla="val -65316"/>
              <a:gd name="adj8" fmla="val -1329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8.4  Maîtrise des processus, produits et services fournis par des prestataires externes) </a:t>
            </a:r>
          </a:p>
        </p:txBody>
      </p:sp>
      <p:sp>
        <p:nvSpPr>
          <p:cNvPr id="23" name="Légende : double flèche courbée encadrée à une bordure 22">
            <a:extLst>
              <a:ext uri="{FF2B5EF4-FFF2-40B4-BE49-F238E27FC236}">
                <a16:creationId xmlns:a16="http://schemas.microsoft.com/office/drawing/2014/main" id="{42347A92-0A3C-4ABB-9492-F6678F007A53}"/>
              </a:ext>
            </a:extLst>
          </p:cNvPr>
          <p:cNvSpPr/>
          <p:nvPr/>
        </p:nvSpPr>
        <p:spPr>
          <a:xfrm>
            <a:off x="3055061" y="5128200"/>
            <a:ext cx="7380000" cy="828000"/>
          </a:xfrm>
          <a:prstGeom prst="accentBorderCallout3">
            <a:avLst>
              <a:gd name="adj1" fmla="val 48222"/>
              <a:gd name="adj2" fmla="val -1303"/>
              <a:gd name="adj3" fmla="val 48221"/>
              <a:gd name="adj4" fmla="val -1552"/>
              <a:gd name="adj5" fmla="val -69085"/>
              <a:gd name="adj6" fmla="val -29959"/>
              <a:gd name="adj7" fmla="val -65316"/>
              <a:gd name="adj8" fmla="val -1329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7.6.4 Maîtrise de la communication) </a:t>
            </a:r>
          </a:p>
        </p:txBody>
      </p:sp>
      <p:sp>
        <p:nvSpPr>
          <p:cNvPr id="25" name="Légende : double flèche courbée encadrée à une bordure 24">
            <a:extLst>
              <a:ext uri="{FF2B5EF4-FFF2-40B4-BE49-F238E27FC236}">
                <a16:creationId xmlns:a16="http://schemas.microsoft.com/office/drawing/2014/main" id="{80C6C59C-5B7A-4C15-9586-AE360D956919}"/>
              </a:ext>
            </a:extLst>
          </p:cNvPr>
          <p:cNvSpPr/>
          <p:nvPr/>
        </p:nvSpPr>
        <p:spPr>
          <a:xfrm>
            <a:off x="3055061" y="4092212"/>
            <a:ext cx="7380000" cy="828000"/>
          </a:xfrm>
          <a:prstGeom prst="accentBorderCallout3">
            <a:avLst>
              <a:gd name="adj1" fmla="val 48222"/>
              <a:gd name="adj2" fmla="val -1303"/>
              <a:gd name="adj3" fmla="val 48221"/>
              <a:gd name="adj4" fmla="val -1552"/>
              <a:gd name="adj5" fmla="val 248630"/>
              <a:gd name="adj6" fmla="val -27258"/>
              <a:gd name="adj7" fmla="val 245685"/>
              <a:gd name="adj8" fmla="val -1289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8.2 Mesure et analyse) </a:t>
            </a:r>
          </a:p>
        </p:txBody>
      </p:sp>
      <p:pic>
        <p:nvPicPr>
          <p:cNvPr id="26" name="Image 25" descr="Une image contenant dessin, table, signe&#10;&#10;Description générée automatiquement">
            <a:extLst>
              <a:ext uri="{FF2B5EF4-FFF2-40B4-BE49-F238E27FC236}">
                <a16:creationId xmlns:a16="http://schemas.microsoft.com/office/drawing/2014/main" id="{D7D1AA06-EBF7-4301-8C45-C48F3EEEF48B}"/>
              </a:ext>
            </a:extLst>
          </p:cNvPr>
          <p:cNvPicPr>
            <a:picLocks noChangeAspect="1"/>
          </p:cNvPicPr>
          <p:nvPr/>
        </p:nvPicPr>
        <p:blipFill>
          <a:blip r:embed="rId14"/>
          <a:stretch>
            <a:fillRect/>
          </a:stretch>
        </p:blipFill>
        <p:spPr>
          <a:xfrm>
            <a:off x="11008415" y="60830"/>
            <a:ext cx="1120325" cy="283582"/>
          </a:xfrm>
          <a:prstGeom prst="rect">
            <a:avLst/>
          </a:prstGeom>
        </p:spPr>
      </p:pic>
      <p:pic>
        <p:nvPicPr>
          <p:cNvPr id="27" name="Graphique 26" descr="Questions">
            <a:hlinkClick r:id="rId15" action="ppaction://hlinksldjump"/>
            <a:extLst>
              <a:ext uri="{FF2B5EF4-FFF2-40B4-BE49-F238E27FC236}">
                <a16:creationId xmlns:a16="http://schemas.microsoft.com/office/drawing/2014/main" id="{97CAA7FF-E4AF-4F27-A16F-974201F7C7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0329" y="223989"/>
            <a:ext cx="540000" cy="540000"/>
          </a:xfrm>
          <a:prstGeom prst="rect">
            <a:avLst/>
          </a:prstGeom>
        </p:spPr>
      </p:pic>
      <p:sp>
        <p:nvSpPr>
          <p:cNvPr id="24" name="Espace réservé du pied de page 2">
            <a:extLst>
              <a:ext uri="{FF2B5EF4-FFF2-40B4-BE49-F238E27FC236}">
                <a16:creationId xmlns:a16="http://schemas.microsoft.com/office/drawing/2014/main" id="{C3F8E511-337C-4F80-8678-7884F7AA5898}"/>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8"/>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8"/>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687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8" grpId="0" animBg="1"/>
      <p:bldP spid="18" grpId="1" animBg="1"/>
      <p:bldP spid="22" grpId="0" animBg="1"/>
      <p:bldP spid="22" grpId="1" animBg="1"/>
      <p:bldP spid="23" grpId="0" animBg="1"/>
      <p:bldP spid="23" grpId="1" animBg="1"/>
      <p:bldP spid="25" grpId="0" animBg="1"/>
      <p:bldP spid="25"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85528"/>
            <a:ext cx="9824831" cy="655292"/>
          </a:xfrm>
          <a:prstGeom prst="roundRect">
            <a:avLst/>
          </a:prstGeom>
          <a:solidFill>
            <a:schemeClr val="accent1">
              <a:lumMod val="60000"/>
              <a:lumOff val="40000"/>
            </a:schemeClr>
          </a:solidFill>
          <a:ln>
            <a:solidFill>
              <a:schemeClr val="accent5">
                <a:lumMod val="60000"/>
                <a:lumOff val="40000"/>
              </a:schemeClr>
            </a:solidFill>
          </a:ln>
        </p:spPr>
        <p:txBody>
          <a:bodyPr>
            <a:normAutofit fontScale="90000"/>
          </a:bodyPr>
          <a:lstStyle/>
          <a:p>
            <a:pPr algn="ctr"/>
            <a:r>
              <a:rPr lang="fr-FR" dirty="0">
                <a:solidFill>
                  <a:schemeClr val="bg1"/>
                </a:solidFill>
                <a:latin typeface="+mn-lt"/>
              </a:rPr>
              <a:t>4.1 Déf. Des procédures documentées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665680181"/>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73">
            <a:extLst>
              <a:ext uri="{FF2B5EF4-FFF2-40B4-BE49-F238E27FC236}">
                <a16:creationId xmlns:a16="http://schemas.microsoft.com/office/drawing/2014/main" id="{27794F96-7CCD-4B17-AD3A-D08593CDC0E8}"/>
              </a:ext>
            </a:extLst>
          </p:cNvPr>
          <p:cNvSpPr txBox="1"/>
          <p:nvPr/>
        </p:nvSpPr>
        <p:spPr>
          <a:xfrm>
            <a:off x="1736035" y="1151354"/>
            <a:ext cx="901148" cy="246221"/>
          </a:xfrm>
          <a:prstGeom prst="rect">
            <a:avLst/>
          </a:prstGeom>
          <a:noFill/>
        </p:spPr>
        <p:txBody>
          <a:bodyPr wrap="square" rtlCol="0">
            <a:spAutoFit/>
          </a:bodyPr>
          <a:lstStyle/>
          <a:p>
            <a:pPr algn="ctr"/>
            <a:r>
              <a:rPr lang="fr-FR" sz="1000" dirty="0"/>
              <a:t>Cr73</a:t>
            </a:r>
          </a:p>
        </p:txBody>
      </p:sp>
      <p:sp>
        <p:nvSpPr>
          <p:cNvPr id="8" name="CR75">
            <a:extLst>
              <a:ext uri="{FF2B5EF4-FFF2-40B4-BE49-F238E27FC236}">
                <a16:creationId xmlns:a16="http://schemas.microsoft.com/office/drawing/2014/main" id="{97FC4222-810F-4CB0-B0B5-282D71E2EAE3}"/>
              </a:ext>
            </a:extLst>
          </p:cNvPr>
          <p:cNvSpPr txBox="1"/>
          <p:nvPr/>
        </p:nvSpPr>
        <p:spPr>
          <a:xfrm>
            <a:off x="1736035" y="2613059"/>
            <a:ext cx="901148" cy="246221"/>
          </a:xfrm>
          <a:prstGeom prst="rect">
            <a:avLst/>
          </a:prstGeom>
          <a:noFill/>
        </p:spPr>
        <p:txBody>
          <a:bodyPr wrap="square" rtlCol="0">
            <a:spAutoFit/>
          </a:bodyPr>
          <a:lstStyle/>
          <a:p>
            <a:pPr algn="ctr"/>
            <a:r>
              <a:rPr lang="fr-FR" sz="1000" dirty="0"/>
              <a:t>Cr75</a:t>
            </a:r>
          </a:p>
        </p:txBody>
      </p:sp>
      <p:sp>
        <p:nvSpPr>
          <p:cNvPr id="9" name="CR76">
            <a:extLst>
              <a:ext uri="{FF2B5EF4-FFF2-40B4-BE49-F238E27FC236}">
                <a16:creationId xmlns:a16="http://schemas.microsoft.com/office/drawing/2014/main" id="{7D47C695-CB9E-4BB1-8FE3-9E5E15BC88DE}"/>
              </a:ext>
            </a:extLst>
          </p:cNvPr>
          <p:cNvSpPr txBox="1"/>
          <p:nvPr/>
        </p:nvSpPr>
        <p:spPr>
          <a:xfrm>
            <a:off x="1736035" y="3344571"/>
            <a:ext cx="901148" cy="246221"/>
          </a:xfrm>
          <a:prstGeom prst="rect">
            <a:avLst/>
          </a:prstGeom>
          <a:noFill/>
        </p:spPr>
        <p:txBody>
          <a:bodyPr wrap="square" rtlCol="0">
            <a:spAutoFit/>
          </a:bodyPr>
          <a:lstStyle/>
          <a:p>
            <a:pPr algn="ctr"/>
            <a:r>
              <a:rPr lang="fr-FR" sz="1000" dirty="0"/>
              <a:t>Cr76</a:t>
            </a:r>
          </a:p>
        </p:txBody>
      </p:sp>
      <p:sp>
        <p:nvSpPr>
          <p:cNvPr id="10" name="CR79">
            <a:extLst>
              <a:ext uri="{FF2B5EF4-FFF2-40B4-BE49-F238E27FC236}">
                <a16:creationId xmlns:a16="http://schemas.microsoft.com/office/drawing/2014/main" id="{8FCA5B6F-3A61-45A7-BBE5-D7D4D3B9EA2D}"/>
              </a:ext>
            </a:extLst>
          </p:cNvPr>
          <p:cNvSpPr txBox="1"/>
          <p:nvPr/>
        </p:nvSpPr>
        <p:spPr>
          <a:xfrm>
            <a:off x="1736035" y="5554179"/>
            <a:ext cx="901148" cy="246221"/>
          </a:xfrm>
          <a:prstGeom prst="rect">
            <a:avLst/>
          </a:prstGeom>
          <a:noFill/>
        </p:spPr>
        <p:txBody>
          <a:bodyPr wrap="square" rtlCol="0">
            <a:spAutoFit/>
          </a:bodyPr>
          <a:lstStyle/>
          <a:p>
            <a:pPr algn="ctr"/>
            <a:r>
              <a:rPr lang="fr-FR" sz="1000" dirty="0"/>
              <a:t>Cr79</a:t>
            </a:r>
          </a:p>
        </p:txBody>
      </p:sp>
      <p:sp>
        <p:nvSpPr>
          <p:cNvPr id="11" name="CR80">
            <a:extLst>
              <a:ext uri="{FF2B5EF4-FFF2-40B4-BE49-F238E27FC236}">
                <a16:creationId xmlns:a16="http://schemas.microsoft.com/office/drawing/2014/main" id="{59655DA3-6354-4594-9253-C00C2CDF7EC9}"/>
              </a:ext>
            </a:extLst>
          </p:cNvPr>
          <p:cNvSpPr txBox="1"/>
          <p:nvPr/>
        </p:nvSpPr>
        <p:spPr>
          <a:xfrm>
            <a:off x="1736035" y="6287882"/>
            <a:ext cx="901148" cy="246221"/>
          </a:xfrm>
          <a:prstGeom prst="rect">
            <a:avLst/>
          </a:prstGeom>
          <a:noFill/>
        </p:spPr>
        <p:txBody>
          <a:bodyPr wrap="square" rtlCol="0">
            <a:spAutoFit/>
          </a:bodyPr>
          <a:lstStyle/>
          <a:p>
            <a:pPr algn="ctr"/>
            <a:r>
              <a:rPr lang="fr-FR" sz="1000" dirty="0"/>
              <a:t>Cr80</a:t>
            </a:r>
          </a:p>
        </p:txBody>
      </p:sp>
      <p:sp>
        <p:nvSpPr>
          <p:cNvPr id="12" name="CR74">
            <a:extLst>
              <a:ext uri="{FF2B5EF4-FFF2-40B4-BE49-F238E27FC236}">
                <a16:creationId xmlns:a16="http://schemas.microsoft.com/office/drawing/2014/main" id="{83DF5CFC-F0B0-4F8D-A177-EB1157B7F079}"/>
              </a:ext>
            </a:extLst>
          </p:cNvPr>
          <p:cNvSpPr txBox="1"/>
          <p:nvPr/>
        </p:nvSpPr>
        <p:spPr>
          <a:xfrm>
            <a:off x="1736035" y="1881547"/>
            <a:ext cx="901148" cy="246221"/>
          </a:xfrm>
          <a:prstGeom prst="rect">
            <a:avLst/>
          </a:prstGeom>
          <a:noFill/>
        </p:spPr>
        <p:txBody>
          <a:bodyPr wrap="square" rtlCol="0">
            <a:spAutoFit/>
          </a:bodyPr>
          <a:lstStyle/>
          <a:p>
            <a:pPr algn="ctr"/>
            <a:r>
              <a:rPr lang="fr-FR" sz="1000" dirty="0"/>
              <a:t>Cr74</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3934" y="6120920"/>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3935" y="6221622"/>
            <a:ext cx="1201806" cy="369332"/>
          </a:xfrm>
          <a:prstGeom prst="rect">
            <a:avLst/>
          </a:prstGeom>
          <a:noFill/>
        </p:spPr>
        <p:txBody>
          <a:bodyPr wrap="square" rtlCol="0">
            <a:spAutoFit/>
          </a:bodyPr>
          <a:lstStyle/>
          <a:p>
            <a:pPr algn="ctr"/>
            <a:r>
              <a:rPr lang="fr-FR" dirty="0">
                <a:solidFill>
                  <a:schemeClr val="bg1"/>
                </a:solidFill>
              </a:rPr>
              <a:t>4.2</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6020217"/>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6070568"/>
            <a:ext cx="570737" cy="570737"/>
          </a:xfrm>
          <a:prstGeom prst="rect">
            <a:avLst/>
          </a:prstGeom>
        </p:spPr>
      </p:pic>
      <p:sp>
        <p:nvSpPr>
          <p:cNvPr id="15" name="CR77">
            <a:extLst>
              <a:ext uri="{FF2B5EF4-FFF2-40B4-BE49-F238E27FC236}">
                <a16:creationId xmlns:a16="http://schemas.microsoft.com/office/drawing/2014/main" id="{FA58F820-3799-405A-8743-CB1393497F80}"/>
              </a:ext>
            </a:extLst>
          </p:cNvPr>
          <p:cNvSpPr txBox="1"/>
          <p:nvPr/>
        </p:nvSpPr>
        <p:spPr>
          <a:xfrm>
            <a:off x="1736035" y="4081107"/>
            <a:ext cx="901148" cy="246221"/>
          </a:xfrm>
          <a:prstGeom prst="rect">
            <a:avLst/>
          </a:prstGeom>
          <a:noFill/>
        </p:spPr>
        <p:txBody>
          <a:bodyPr wrap="square" rtlCol="0">
            <a:spAutoFit/>
          </a:bodyPr>
          <a:lstStyle/>
          <a:p>
            <a:pPr algn="ctr"/>
            <a:r>
              <a:rPr lang="fr-FR" sz="1000" dirty="0"/>
              <a:t>Cr77</a:t>
            </a:r>
          </a:p>
        </p:txBody>
      </p:sp>
      <p:sp>
        <p:nvSpPr>
          <p:cNvPr id="16" name="CR78">
            <a:extLst>
              <a:ext uri="{FF2B5EF4-FFF2-40B4-BE49-F238E27FC236}">
                <a16:creationId xmlns:a16="http://schemas.microsoft.com/office/drawing/2014/main" id="{E39F8FD4-F865-4507-8F7C-D257786489FC}"/>
              </a:ext>
            </a:extLst>
          </p:cNvPr>
          <p:cNvSpPr txBox="1"/>
          <p:nvPr/>
        </p:nvSpPr>
        <p:spPr>
          <a:xfrm>
            <a:off x="1736035" y="4817643"/>
            <a:ext cx="901148" cy="246221"/>
          </a:xfrm>
          <a:prstGeom prst="rect">
            <a:avLst/>
          </a:prstGeom>
          <a:noFill/>
        </p:spPr>
        <p:txBody>
          <a:bodyPr wrap="square" rtlCol="0">
            <a:spAutoFit/>
          </a:bodyPr>
          <a:lstStyle/>
          <a:p>
            <a:pPr algn="ctr"/>
            <a:r>
              <a:rPr lang="fr-FR" sz="1000" dirty="0"/>
              <a:t>Cr78</a:t>
            </a:r>
          </a:p>
        </p:txBody>
      </p:sp>
      <p:pic>
        <p:nvPicPr>
          <p:cNvPr id="20" name="Graphique 19" descr="Papier">
            <a:hlinkClick r:id="rId13" action="ppaction://hlinksldjump"/>
            <a:extLst>
              <a:ext uri="{FF2B5EF4-FFF2-40B4-BE49-F238E27FC236}">
                <a16:creationId xmlns:a16="http://schemas.microsoft.com/office/drawing/2014/main" id="{90E9BBC1-5AE9-4DC9-A9BE-D87569F43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62800" y="1824657"/>
            <a:ext cx="360000" cy="360000"/>
          </a:xfrm>
          <a:prstGeom prst="rect">
            <a:avLst/>
          </a:prstGeom>
        </p:spPr>
      </p:pic>
      <p:pic>
        <p:nvPicPr>
          <p:cNvPr id="22" name="Graphique 21" descr="Papier">
            <a:hlinkClick r:id="rId13" action="ppaction://hlinksldjump"/>
            <a:extLst>
              <a:ext uri="{FF2B5EF4-FFF2-40B4-BE49-F238E27FC236}">
                <a16:creationId xmlns:a16="http://schemas.microsoft.com/office/drawing/2014/main" id="{327B31A3-43A1-4FB8-8531-2E5C63B7C37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62800" y="2556169"/>
            <a:ext cx="360000" cy="360000"/>
          </a:xfrm>
          <a:prstGeom prst="rect">
            <a:avLst/>
          </a:prstGeom>
        </p:spPr>
      </p:pic>
      <p:sp>
        <p:nvSpPr>
          <p:cNvPr id="23" name="Légende : double flèche courbée encadrée à une bordure 22">
            <a:extLst>
              <a:ext uri="{FF2B5EF4-FFF2-40B4-BE49-F238E27FC236}">
                <a16:creationId xmlns:a16="http://schemas.microsoft.com/office/drawing/2014/main" id="{2C8A76A9-7084-44DF-8560-6C3BB42ED42B}"/>
              </a:ext>
            </a:extLst>
          </p:cNvPr>
          <p:cNvSpPr/>
          <p:nvPr/>
        </p:nvSpPr>
        <p:spPr>
          <a:xfrm>
            <a:off x="2637183" y="1659313"/>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7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4.3 Processus de management de la qualité du projet) </a:t>
            </a:r>
          </a:p>
        </p:txBody>
      </p:sp>
      <p:sp>
        <p:nvSpPr>
          <p:cNvPr id="24" name="Légende : double flèche courbée encadrée à une bordure 23">
            <a:extLst>
              <a:ext uri="{FF2B5EF4-FFF2-40B4-BE49-F238E27FC236}">
                <a16:creationId xmlns:a16="http://schemas.microsoft.com/office/drawing/2014/main" id="{CC9277E4-68AA-44FD-A8F2-00D91B790682}"/>
              </a:ext>
            </a:extLst>
          </p:cNvPr>
          <p:cNvSpPr/>
          <p:nvPr/>
        </p:nvSpPr>
        <p:spPr>
          <a:xfrm>
            <a:off x="2637182" y="239502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4.4 Plan qualité du projet) </a:t>
            </a:r>
          </a:p>
        </p:txBody>
      </p:sp>
      <p:sp>
        <p:nvSpPr>
          <p:cNvPr id="25" name="Légende : double flèche courbée encadrée à une bordure 24">
            <a:extLst>
              <a:ext uri="{FF2B5EF4-FFF2-40B4-BE49-F238E27FC236}">
                <a16:creationId xmlns:a16="http://schemas.microsoft.com/office/drawing/2014/main" id="{0C0C1E8F-6A45-48BF-839B-8CB7A18C0015}"/>
              </a:ext>
            </a:extLst>
          </p:cNvPr>
          <p:cNvSpPr/>
          <p:nvPr/>
        </p:nvSpPr>
        <p:spPr>
          <a:xfrm>
            <a:off x="2637181" y="311225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5.2.2 Communication de la politique qualité) </a:t>
            </a:r>
          </a:p>
        </p:txBody>
      </p:sp>
      <p:sp>
        <p:nvSpPr>
          <p:cNvPr id="26" name="Légende : double flèche courbée encadrée à une bordure 25">
            <a:extLst>
              <a:ext uri="{FF2B5EF4-FFF2-40B4-BE49-F238E27FC236}">
                <a16:creationId xmlns:a16="http://schemas.microsoft.com/office/drawing/2014/main" id="{529E0ABF-1269-46F2-BD3C-80F00971E9E5}"/>
              </a:ext>
            </a:extLst>
          </p:cNvPr>
          <p:cNvSpPr/>
          <p:nvPr/>
        </p:nvSpPr>
        <p:spPr>
          <a:xfrm>
            <a:off x="2637181" y="3840967"/>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7.5 Informations documentées) ;</a:t>
            </a:r>
          </a:p>
          <a:p>
            <a:pPr algn="ctr"/>
            <a:r>
              <a:rPr lang="fr-FR" b="1" u="sng" dirty="0">
                <a:solidFill>
                  <a:schemeClr val="tx1"/>
                </a:solidFill>
                <a:effectLst>
                  <a:outerShdw blurRad="38100" dist="38100" dir="2700000" algn="tl">
                    <a:srgbClr val="000000">
                      <a:alpha val="43137"/>
                    </a:srgbClr>
                  </a:outerShdw>
                </a:effectLst>
              </a:rPr>
              <a:t>ISO 10006:2017 (Art 4.3 Processus de management de la qualité du projet) </a:t>
            </a:r>
          </a:p>
        </p:txBody>
      </p:sp>
      <p:sp>
        <p:nvSpPr>
          <p:cNvPr id="27" name="Légende : double flèche courbée encadrée à une bordure 26">
            <a:extLst>
              <a:ext uri="{FF2B5EF4-FFF2-40B4-BE49-F238E27FC236}">
                <a16:creationId xmlns:a16="http://schemas.microsoft.com/office/drawing/2014/main" id="{008BB614-0C9C-41C5-AFB3-A39CFB0452B3}"/>
              </a:ext>
            </a:extLst>
          </p:cNvPr>
          <p:cNvSpPr/>
          <p:nvPr/>
        </p:nvSpPr>
        <p:spPr>
          <a:xfrm>
            <a:off x="2637180" y="458637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7.5 Informations documentées) </a:t>
            </a:r>
          </a:p>
        </p:txBody>
      </p:sp>
      <p:sp>
        <p:nvSpPr>
          <p:cNvPr id="28" name="Légende : double flèche courbée encadrée à une bordure 27">
            <a:extLst>
              <a:ext uri="{FF2B5EF4-FFF2-40B4-BE49-F238E27FC236}">
                <a16:creationId xmlns:a16="http://schemas.microsoft.com/office/drawing/2014/main" id="{BDDDA5B8-9632-44F3-A176-1C05BF345098}"/>
              </a:ext>
            </a:extLst>
          </p:cNvPr>
          <p:cNvSpPr/>
          <p:nvPr/>
        </p:nvSpPr>
        <p:spPr>
          <a:xfrm>
            <a:off x="2637179" y="5319222"/>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7.5 Informations documentées) </a:t>
            </a:r>
          </a:p>
        </p:txBody>
      </p:sp>
      <p:sp>
        <p:nvSpPr>
          <p:cNvPr id="29" name="Légende : double flèche courbée encadrée à une bordure 28">
            <a:extLst>
              <a:ext uri="{FF2B5EF4-FFF2-40B4-BE49-F238E27FC236}">
                <a16:creationId xmlns:a16="http://schemas.microsoft.com/office/drawing/2014/main" id="{DCA0A2FE-BDF6-455D-90BB-6DE34F5A360D}"/>
              </a:ext>
            </a:extLst>
          </p:cNvPr>
          <p:cNvSpPr/>
          <p:nvPr/>
        </p:nvSpPr>
        <p:spPr>
          <a:xfrm>
            <a:off x="2637178" y="60642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7.5 Informations documentées)</a:t>
            </a:r>
          </a:p>
        </p:txBody>
      </p:sp>
      <p:sp>
        <p:nvSpPr>
          <p:cNvPr id="30" name="Légende : double flèche courbée encadrée à une bordure 29">
            <a:extLst>
              <a:ext uri="{FF2B5EF4-FFF2-40B4-BE49-F238E27FC236}">
                <a16:creationId xmlns:a16="http://schemas.microsoft.com/office/drawing/2014/main" id="{C28BC770-8775-4B76-9F57-9D743C1B2784}"/>
              </a:ext>
            </a:extLst>
          </p:cNvPr>
          <p:cNvSpPr/>
          <p:nvPr/>
        </p:nvSpPr>
        <p:spPr>
          <a:xfrm>
            <a:off x="2651124" y="4599000"/>
            <a:ext cx="7380000" cy="828000"/>
          </a:xfrm>
          <a:prstGeom prst="accentBorderCallout3">
            <a:avLst>
              <a:gd name="adj1" fmla="val 48222"/>
              <a:gd name="adj2" fmla="val -1303"/>
              <a:gd name="adj3" fmla="val 48221"/>
              <a:gd name="adj4" fmla="val -1552"/>
              <a:gd name="adj5" fmla="val 219056"/>
              <a:gd name="adj6" fmla="val -16942"/>
              <a:gd name="adj7" fmla="val 218144"/>
              <a:gd name="adj8" fmla="val -797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8.1 Planification et maîtrise opération) </a:t>
            </a:r>
          </a:p>
        </p:txBody>
      </p:sp>
      <p:pic>
        <p:nvPicPr>
          <p:cNvPr id="32" name="Image 31" descr="Une image contenant dessin, table, signe&#10;&#10;Description générée automatiquement">
            <a:extLst>
              <a:ext uri="{FF2B5EF4-FFF2-40B4-BE49-F238E27FC236}">
                <a16:creationId xmlns:a16="http://schemas.microsoft.com/office/drawing/2014/main" id="{4CAAD86D-195B-447C-82B9-06D79D4C5DEB}"/>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33" name="Graphique 32" descr="Questions">
            <a:hlinkClick r:id="rId17" action="ppaction://hlinksldjump"/>
            <a:extLst>
              <a:ext uri="{FF2B5EF4-FFF2-40B4-BE49-F238E27FC236}">
                <a16:creationId xmlns:a16="http://schemas.microsoft.com/office/drawing/2014/main" id="{043F4199-24C3-4465-BA1E-57DDE3F1288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329" y="223989"/>
            <a:ext cx="540000" cy="540000"/>
          </a:xfrm>
          <a:prstGeom prst="rect">
            <a:avLst/>
          </a:prstGeom>
        </p:spPr>
      </p:pic>
      <p:sp>
        <p:nvSpPr>
          <p:cNvPr id="31" name="Espace réservé du pied de page 2">
            <a:extLst>
              <a:ext uri="{FF2B5EF4-FFF2-40B4-BE49-F238E27FC236}">
                <a16:creationId xmlns:a16="http://schemas.microsoft.com/office/drawing/2014/main" id="{7B95CC0A-53EA-41C0-8198-A9BD6722FF77}"/>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25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1">
              <a:lumMod val="60000"/>
              <a:lumOff val="40000"/>
            </a:schemeClr>
          </a:solidFill>
          <a:ln>
            <a:solidFill>
              <a:schemeClr val="accent1">
                <a:lumMod val="60000"/>
                <a:lumOff val="40000"/>
              </a:schemeClr>
            </a:solidFill>
          </a:ln>
        </p:spPr>
        <p:txBody>
          <a:bodyPr>
            <a:normAutofit fontScale="90000"/>
          </a:bodyPr>
          <a:lstStyle/>
          <a:p>
            <a:pPr algn="ctr"/>
            <a:r>
              <a:rPr lang="fr-FR" dirty="0">
                <a:solidFill>
                  <a:schemeClr val="bg1"/>
                </a:solidFill>
                <a:latin typeface="+mn-lt"/>
              </a:rPr>
              <a:t>4.2 Maitrise des risques et aléas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864445172"/>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81">
            <a:extLst>
              <a:ext uri="{FF2B5EF4-FFF2-40B4-BE49-F238E27FC236}">
                <a16:creationId xmlns:a16="http://schemas.microsoft.com/office/drawing/2014/main" id="{27794F96-7CCD-4B17-AD3A-D08593CDC0E8}"/>
              </a:ext>
            </a:extLst>
          </p:cNvPr>
          <p:cNvSpPr txBox="1"/>
          <p:nvPr/>
        </p:nvSpPr>
        <p:spPr>
          <a:xfrm>
            <a:off x="1789043" y="1191111"/>
            <a:ext cx="901148" cy="323165"/>
          </a:xfrm>
          <a:prstGeom prst="rect">
            <a:avLst/>
          </a:prstGeom>
          <a:noFill/>
        </p:spPr>
        <p:txBody>
          <a:bodyPr wrap="square" rtlCol="0">
            <a:spAutoFit/>
          </a:bodyPr>
          <a:lstStyle/>
          <a:p>
            <a:pPr algn="ctr"/>
            <a:r>
              <a:rPr lang="fr-FR" sz="1500" dirty="0"/>
              <a:t>Cr81</a:t>
            </a:r>
          </a:p>
        </p:txBody>
      </p:sp>
      <p:sp>
        <p:nvSpPr>
          <p:cNvPr id="8" name="CR83">
            <a:extLst>
              <a:ext uri="{FF2B5EF4-FFF2-40B4-BE49-F238E27FC236}">
                <a16:creationId xmlns:a16="http://schemas.microsoft.com/office/drawing/2014/main" id="{97FC4222-810F-4CB0-B0B5-282D71E2EAE3}"/>
              </a:ext>
            </a:extLst>
          </p:cNvPr>
          <p:cNvSpPr txBox="1"/>
          <p:nvPr/>
        </p:nvSpPr>
        <p:spPr>
          <a:xfrm>
            <a:off x="1789043" y="3145388"/>
            <a:ext cx="901148" cy="323165"/>
          </a:xfrm>
          <a:prstGeom prst="rect">
            <a:avLst/>
          </a:prstGeom>
          <a:noFill/>
        </p:spPr>
        <p:txBody>
          <a:bodyPr wrap="square" rtlCol="0">
            <a:spAutoFit/>
          </a:bodyPr>
          <a:lstStyle/>
          <a:p>
            <a:pPr algn="ctr"/>
            <a:r>
              <a:rPr lang="fr-FR" sz="1500" dirty="0"/>
              <a:t>Cr83</a:t>
            </a:r>
          </a:p>
        </p:txBody>
      </p:sp>
      <p:sp>
        <p:nvSpPr>
          <p:cNvPr id="9" name="CR84">
            <a:extLst>
              <a:ext uri="{FF2B5EF4-FFF2-40B4-BE49-F238E27FC236}">
                <a16:creationId xmlns:a16="http://schemas.microsoft.com/office/drawing/2014/main" id="{7D47C695-CB9E-4BB1-8FE3-9E5E15BC88DE}"/>
              </a:ext>
            </a:extLst>
          </p:cNvPr>
          <p:cNvSpPr txBox="1"/>
          <p:nvPr/>
        </p:nvSpPr>
        <p:spPr>
          <a:xfrm>
            <a:off x="1789043" y="4147481"/>
            <a:ext cx="901148" cy="323165"/>
          </a:xfrm>
          <a:prstGeom prst="rect">
            <a:avLst/>
          </a:prstGeom>
          <a:noFill/>
        </p:spPr>
        <p:txBody>
          <a:bodyPr wrap="square" rtlCol="0">
            <a:spAutoFit/>
          </a:bodyPr>
          <a:lstStyle/>
          <a:p>
            <a:pPr algn="ctr"/>
            <a:r>
              <a:rPr lang="fr-FR" sz="1500" dirty="0"/>
              <a:t>Cr84</a:t>
            </a:r>
          </a:p>
        </p:txBody>
      </p:sp>
      <p:sp>
        <p:nvSpPr>
          <p:cNvPr id="10" name="CR85">
            <a:extLst>
              <a:ext uri="{FF2B5EF4-FFF2-40B4-BE49-F238E27FC236}">
                <a16:creationId xmlns:a16="http://schemas.microsoft.com/office/drawing/2014/main" id="{8FCA5B6F-3A61-45A7-BBE5-D7D4D3B9EA2D}"/>
              </a:ext>
            </a:extLst>
          </p:cNvPr>
          <p:cNvSpPr txBox="1"/>
          <p:nvPr/>
        </p:nvSpPr>
        <p:spPr>
          <a:xfrm>
            <a:off x="1789043" y="5149575"/>
            <a:ext cx="901148" cy="323165"/>
          </a:xfrm>
          <a:prstGeom prst="rect">
            <a:avLst/>
          </a:prstGeom>
          <a:noFill/>
        </p:spPr>
        <p:txBody>
          <a:bodyPr wrap="square" rtlCol="0">
            <a:spAutoFit/>
          </a:bodyPr>
          <a:lstStyle/>
          <a:p>
            <a:pPr algn="ctr"/>
            <a:r>
              <a:rPr lang="fr-FR" sz="1500" dirty="0"/>
              <a:t>Cr85</a:t>
            </a:r>
          </a:p>
        </p:txBody>
      </p:sp>
      <p:sp>
        <p:nvSpPr>
          <p:cNvPr id="11" name="CR86">
            <a:extLst>
              <a:ext uri="{FF2B5EF4-FFF2-40B4-BE49-F238E27FC236}">
                <a16:creationId xmlns:a16="http://schemas.microsoft.com/office/drawing/2014/main" id="{59655DA3-6354-4594-9253-C00C2CDF7EC9}"/>
              </a:ext>
            </a:extLst>
          </p:cNvPr>
          <p:cNvSpPr txBox="1"/>
          <p:nvPr/>
        </p:nvSpPr>
        <p:spPr>
          <a:xfrm>
            <a:off x="1789043" y="6134172"/>
            <a:ext cx="901148" cy="323165"/>
          </a:xfrm>
          <a:prstGeom prst="rect">
            <a:avLst/>
          </a:prstGeom>
          <a:noFill/>
        </p:spPr>
        <p:txBody>
          <a:bodyPr wrap="square" rtlCol="0">
            <a:spAutoFit/>
          </a:bodyPr>
          <a:lstStyle/>
          <a:p>
            <a:pPr algn="ctr"/>
            <a:r>
              <a:rPr lang="fr-FR" sz="1500" dirty="0"/>
              <a:t>Cr86</a:t>
            </a:r>
          </a:p>
        </p:txBody>
      </p:sp>
      <p:sp>
        <p:nvSpPr>
          <p:cNvPr id="12" name="CR82">
            <a:extLst>
              <a:ext uri="{FF2B5EF4-FFF2-40B4-BE49-F238E27FC236}">
                <a16:creationId xmlns:a16="http://schemas.microsoft.com/office/drawing/2014/main" id="{83DF5CFC-F0B0-4F8D-A177-EB1157B7F079}"/>
              </a:ext>
            </a:extLst>
          </p:cNvPr>
          <p:cNvSpPr txBox="1"/>
          <p:nvPr/>
        </p:nvSpPr>
        <p:spPr>
          <a:xfrm>
            <a:off x="1789043" y="2193204"/>
            <a:ext cx="901148" cy="323165"/>
          </a:xfrm>
          <a:prstGeom prst="rect">
            <a:avLst/>
          </a:prstGeom>
          <a:noFill/>
        </p:spPr>
        <p:txBody>
          <a:bodyPr wrap="square" rtlCol="0">
            <a:spAutoFit/>
          </a:bodyPr>
          <a:lstStyle/>
          <a:p>
            <a:pPr algn="ctr"/>
            <a:r>
              <a:rPr lang="fr-FR" sz="1500" dirty="0"/>
              <a:t>Cr82</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21622"/>
            <a:ext cx="1201806" cy="369332"/>
          </a:xfrm>
          <a:prstGeom prst="rect">
            <a:avLst/>
          </a:prstGeom>
          <a:noFill/>
        </p:spPr>
        <p:txBody>
          <a:bodyPr wrap="square" rtlCol="0">
            <a:spAutoFit/>
          </a:bodyPr>
          <a:lstStyle/>
          <a:p>
            <a:pPr algn="ctr"/>
            <a:r>
              <a:rPr lang="fr-FR" dirty="0">
                <a:solidFill>
                  <a:schemeClr val="bg1"/>
                </a:solidFill>
              </a:rPr>
              <a:t>4.3</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5227973"/>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9"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961" y="5286662"/>
            <a:ext cx="570737" cy="570737"/>
          </a:xfrm>
          <a:prstGeom prst="rect">
            <a:avLst/>
          </a:prstGeom>
        </p:spPr>
      </p:pic>
      <p:sp>
        <p:nvSpPr>
          <p:cNvPr id="17" name="Flèche : droite 16">
            <a:hlinkClick r:id="rId7" action="ppaction://hlinksldjump"/>
            <a:extLst>
              <a:ext uri="{FF2B5EF4-FFF2-40B4-BE49-F238E27FC236}">
                <a16:creationId xmlns:a16="http://schemas.microsoft.com/office/drawing/2014/main" id="{9452C93E-53E5-4278-BEA3-108C8C8EEF4A}"/>
              </a:ext>
            </a:extLst>
          </p:cNvPr>
          <p:cNvSpPr/>
          <p:nvPr/>
        </p:nvSpPr>
        <p:spPr>
          <a:xfrm rot="10800000">
            <a:off x="68331" y="6120919"/>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hlinkClick r:id="rId12" action="ppaction://hlinksldjump"/>
            <a:extLst>
              <a:ext uri="{FF2B5EF4-FFF2-40B4-BE49-F238E27FC236}">
                <a16:creationId xmlns:a16="http://schemas.microsoft.com/office/drawing/2014/main" id="{69660EC4-F598-4D04-97C9-2650711DB28C}"/>
              </a:ext>
            </a:extLst>
          </p:cNvPr>
          <p:cNvSpPr txBox="1"/>
          <p:nvPr/>
        </p:nvSpPr>
        <p:spPr>
          <a:xfrm>
            <a:off x="68332" y="6230668"/>
            <a:ext cx="1201806" cy="369332"/>
          </a:xfrm>
          <a:prstGeom prst="rect">
            <a:avLst/>
          </a:prstGeom>
          <a:noFill/>
        </p:spPr>
        <p:txBody>
          <a:bodyPr wrap="square" rtlCol="0">
            <a:spAutoFit/>
          </a:bodyPr>
          <a:lstStyle/>
          <a:p>
            <a:pPr algn="ctr"/>
            <a:r>
              <a:rPr lang="fr-FR" dirty="0">
                <a:solidFill>
                  <a:schemeClr val="bg1"/>
                </a:solidFill>
              </a:rPr>
              <a:t>4.1</a:t>
            </a:r>
          </a:p>
        </p:txBody>
      </p:sp>
      <p:pic>
        <p:nvPicPr>
          <p:cNvPr id="20" name="Graphique 19" descr="Papier">
            <a:hlinkClick r:id="rId13" action="ppaction://hlinksldjump"/>
            <a:extLst>
              <a:ext uri="{FF2B5EF4-FFF2-40B4-BE49-F238E27FC236}">
                <a16:creationId xmlns:a16="http://schemas.microsoft.com/office/drawing/2014/main" id="{3CC33635-3DBC-49D2-A873-5BD057EB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95200" y="4098600"/>
            <a:ext cx="360000" cy="360000"/>
          </a:xfrm>
          <a:prstGeom prst="rect">
            <a:avLst/>
          </a:prstGeom>
        </p:spPr>
      </p:pic>
      <p:sp>
        <p:nvSpPr>
          <p:cNvPr id="22" name="Légende : double flèche courbée encadrée à une bordure 21">
            <a:extLst>
              <a:ext uri="{FF2B5EF4-FFF2-40B4-BE49-F238E27FC236}">
                <a16:creationId xmlns:a16="http://schemas.microsoft.com/office/drawing/2014/main" id="{8B2BDBDB-2073-46C2-BB34-C3CE0963D59D}"/>
              </a:ext>
            </a:extLst>
          </p:cNvPr>
          <p:cNvSpPr/>
          <p:nvPr/>
        </p:nvSpPr>
        <p:spPr>
          <a:xfrm>
            <a:off x="2690189" y="1726782"/>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4.3.14 Maîtriser le contenu du projet) </a:t>
            </a:r>
          </a:p>
        </p:txBody>
      </p:sp>
      <p:sp>
        <p:nvSpPr>
          <p:cNvPr id="23" name="Légende : double flèche courbée encadrée à une bordure 22">
            <a:extLst>
              <a:ext uri="{FF2B5EF4-FFF2-40B4-BE49-F238E27FC236}">
                <a16:creationId xmlns:a16="http://schemas.microsoft.com/office/drawing/2014/main" id="{1DED0D54-1859-4ACC-B98D-A560B6947C09}"/>
              </a:ext>
            </a:extLst>
          </p:cNvPr>
          <p:cNvSpPr/>
          <p:nvPr/>
        </p:nvSpPr>
        <p:spPr>
          <a:xfrm>
            <a:off x="2690191" y="273021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7.2.4 Management des modifications) </a:t>
            </a:r>
          </a:p>
        </p:txBody>
      </p:sp>
      <p:sp>
        <p:nvSpPr>
          <p:cNvPr id="24" name="Légende : double flèche courbée encadrée à une bordure 23">
            <a:extLst>
              <a:ext uri="{FF2B5EF4-FFF2-40B4-BE49-F238E27FC236}">
                <a16:creationId xmlns:a16="http://schemas.microsoft.com/office/drawing/2014/main" id="{85421CBC-A22A-446E-9B22-0E12136AC449}"/>
              </a:ext>
            </a:extLst>
          </p:cNvPr>
          <p:cNvSpPr/>
          <p:nvPr/>
        </p:nvSpPr>
        <p:spPr>
          <a:xfrm>
            <a:off x="2690191" y="368511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4.3.27 Maîtriser les coûts) </a:t>
            </a:r>
          </a:p>
        </p:txBody>
      </p:sp>
      <p:sp>
        <p:nvSpPr>
          <p:cNvPr id="25" name="Légende : double flèche courbée encadrée à une bordure 24">
            <a:extLst>
              <a:ext uri="{FF2B5EF4-FFF2-40B4-BE49-F238E27FC236}">
                <a16:creationId xmlns:a16="http://schemas.microsoft.com/office/drawing/2014/main" id="{7D352594-B481-4B2F-8A6A-DB2DD22C7EE7}"/>
              </a:ext>
            </a:extLst>
          </p:cNvPr>
          <p:cNvSpPr/>
          <p:nvPr/>
        </p:nvSpPr>
        <p:spPr>
          <a:xfrm>
            <a:off x="2690191" y="469018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10.2 Non-conformité et action corrective) </a:t>
            </a:r>
          </a:p>
        </p:txBody>
      </p:sp>
      <p:sp>
        <p:nvSpPr>
          <p:cNvPr id="26" name="Légende : double flèche courbée encadrée à une bordure 25">
            <a:extLst>
              <a:ext uri="{FF2B5EF4-FFF2-40B4-BE49-F238E27FC236}">
                <a16:creationId xmlns:a16="http://schemas.microsoft.com/office/drawing/2014/main" id="{163A53A2-75E8-40B8-AB09-10EEF8EB1688}"/>
              </a:ext>
            </a:extLst>
          </p:cNvPr>
          <p:cNvSpPr/>
          <p:nvPr/>
        </p:nvSpPr>
        <p:spPr>
          <a:xfrm>
            <a:off x="2690190" y="570457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4.3.31 Maîtriser les risques) </a:t>
            </a:r>
          </a:p>
        </p:txBody>
      </p:sp>
      <p:sp>
        <p:nvSpPr>
          <p:cNvPr id="27" name="Légende : double flèche courbée encadrée à une bordure 26">
            <a:extLst>
              <a:ext uri="{FF2B5EF4-FFF2-40B4-BE49-F238E27FC236}">
                <a16:creationId xmlns:a16="http://schemas.microsoft.com/office/drawing/2014/main" id="{F43FCEF0-C3C8-49AC-B30E-B23F3431CC17}"/>
              </a:ext>
            </a:extLst>
          </p:cNvPr>
          <p:cNvSpPr/>
          <p:nvPr/>
        </p:nvSpPr>
        <p:spPr>
          <a:xfrm>
            <a:off x="2690189" y="4470646"/>
            <a:ext cx="7380000" cy="828000"/>
          </a:xfrm>
          <a:prstGeom prst="accentBorderCallout3">
            <a:avLst>
              <a:gd name="adj1" fmla="val 48222"/>
              <a:gd name="adj2" fmla="val -1303"/>
              <a:gd name="adj3" fmla="val 48221"/>
              <a:gd name="adj4" fmla="val -1552"/>
              <a:gd name="adj5" fmla="val 222514"/>
              <a:gd name="adj6" fmla="val -16761"/>
              <a:gd name="adj7" fmla="val 223331"/>
              <a:gd name="adj8" fmla="val -888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10.1 Amélioration) </a:t>
            </a:r>
          </a:p>
        </p:txBody>
      </p:sp>
      <p:pic>
        <p:nvPicPr>
          <p:cNvPr id="29" name="Image 28" descr="Une image contenant dessin, table, signe&#10;&#10;Description générée automatiquement">
            <a:extLst>
              <a:ext uri="{FF2B5EF4-FFF2-40B4-BE49-F238E27FC236}">
                <a16:creationId xmlns:a16="http://schemas.microsoft.com/office/drawing/2014/main" id="{E7C08D3D-88CF-41EC-9723-0F8EB3E08CD7}"/>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30" name="Graphique 29" descr="Questions">
            <a:hlinkClick r:id="rId17" action="ppaction://hlinksldjump"/>
            <a:extLst>
              <a:ext uri="{FF2B5EF4-FFF2-40B4-BE49-F238E27FC236}">
                <a16:creationId xmlns:a16="http://schemas.microsoft.com/office/drawing/2014/main" id="{9C0AA319-A97C-4422-85D7-2AFC50A9E96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329" y="223989"/>
            <a:ext cx="540000" cy="540000"/>
          </a:xfrm>
          <a:prstGeom prst="rect">
            <a:avLst/>
          </a:prstGeom>
        </p:spPr>
      </p:pic>
      <p:sp>
        <p:nvSpPr>
          <p:cNvPr id="28" name="Espace réservé du pied de page 2">
            <a:extLst>
              <a:ext uri="{FF2B5EF4-FFF2-40B4-BE49-F238E27FC236}">
                <a16:creationId xmlns:a16="http://schemas.microsoft.com/office/drawing/2014/main" id="{D71ACE8A-726C-45DF-8788-79871CE02557}"/>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00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Ellipse 21">
            <a:hlinkClick r:id="rId2" action="ppaction://hlinksldjump"/>
            <a:extLst>
              <a:ext uri="{FF2B5EF4-FFF2-40B4-BE49-F238E27FC236}">
                <a16:creationId xmlns:a16="http://schemas.microsoft.com/office/drawing/2014/main" id="{01AB0D71-CB4F-4495-A890-E571D6B0C0E2}"/>
              </a:ext>
            </a:extLst>
          </p:cNvPr>
          <p:cNvSpPr/>
          <p:nvPr/>
        </p:nvSpPr>
        <p:spPr>
          <a:xfrm>
            <a:off x="383620" y="5205898"/>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1">
              <a:lumMod val="60000"/>
              <a:lumOff val="40000"/>
            </a:schemeClr>
          </a:solidFill>
          <a:ln>
            <a:solidFill>
              <a:schemeClr val="bg1"/>
            </a:solidFill>
          </a:ln>
        </p:spPr>
        <p:txBody>
          <a:bodyPr>
            <a:noAutofit/>
          </a:bodyPr>
          <a:lstStyle/>
          <a:p>
            <a:pPr algn="ctr"/>
            <a:r>
              <a:rPr lang="fr-FR" sz="3200" dirty="0">
                <a:solidFill>
                  <a:schemeClr val="bg1"/>
                </a:solidFill>
                <a:latin typeface="+mn-lt"/>
              </a:rPr>
              <a:t>4.3 Maitrise de la politique qualité au sein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593660996"/>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R87">
            <a:extLst>
              <a:ext uri="{FF2B5EF4-FFF2-40B4-BE49-F238E27FC236}">
                <a16:creationId xmlns:a16="http://schemas.microsoft.com/office/drawing/2014/main" id="{27794F96-7CCD-4B17-AD3A-D08593CDC0E8}"/>
              </a:ext>
            </a:extLst>
          </p:cNvPr>
          <p:cNvSpPr txBox="1"/>
          <p:nvPr/>
        </p:nvSpPr>
        <p:spPr>
          <a:xfrm>
            <a:off x="1775791" y="1144059"/>
            <a:ext cx="901148" cy="292388"/>
          </a:xfrm>
          <a:prstGeom prst="rect">
            <a:avLst/>
          </a:prstGeom>
          <a:noFill/>
        </p:spPr>
        <p:txBody>
          <a:bodyPr wrap="square" rtlCol="0">
            <a:spAutoFit/>
          </a:bodyPr>
          <a:lstStyle/>
          <a:p>
            <a:pPr algn="ctr"/>
            <a:r>
              <a:rPr lang="fr-FR" sz="1300" dirty="0"/>
              <a:t>Cr87</a:t>
            </a:r>
          </a:p>
        </p:txBody>
      </p:sp>
      <p:sp>
        <p:nvSpPr>
          <p:cNvPr id="8" name="CR89">
            <a:extLst>
              <a:ext uri="{FF2B5EF4-FFF2-40B4-BE49-F238E27FC236}">
                <a16:creationId xmlns:a16="http://schemas.microsoft.com/office/drawing/2014/main" id="{97FC4222-810F-4CB0-B0B5-282D71E2EAE3}"/>
              </a:ext>
            </a:extLst>
          </p:cNvPr>
          <p:cNvSpPr txBox="1"/>
          <p:nvPr/>
        </p:nvSpPr>
        <p:spPr>
          <a:xfrm>
            <a:off x="1775791" y="2872417"/>
            <a:ext cx="901148" cy="292388"/>
          </a:xfrm>
          <a:prstGeom prst="rect">
            <a:avLst/>
          </a:prstGeom>
          <a:noFill/>
        </p:spPr>
        <p:txBody>
          <a:bodyPr wrap="square" rtlCol="0">
            <a:spAutoFit/>
          </a:bodyPr>
          <a:lstStyle/>
          <a:p>
            <a:pPr algn="ctr"/>
            <a:r>
              <a:rPr lang="fr-FR" sz="1300" dirty="0"/>
              <a:t>Cr89</a:t>
            </a:r>
          </a:p>
        </p:txBody>
      </p:sp>
      <p:sp>
        <p:nvSpPr>
          <p:cNvPr id="9" name="CR90">
            <a:extLst>
              <a:ext uri="{FF2B5EF4-FFF2-40B4-BE49-F238E27FC236}">
                <a16:creationId xmlns:a16="http://schemas.microsoft.com/office/drawing/2014/main" id="{7D47C695-CB9E-4BB1-8FE3-9E5E15BC88DE}"/>
              </a:ext>
            </a:extLst>
          </p:cNvPr>
          <p:cNvSpPr txBox="1"/>
          <p:nvPr/>
        </p:nvSpPr>
        <p:spPr>
          <a:xfrm>
            <a:off x="1775791" y="3680718"/>
            <a:ext cx="901148" cy="292388"/>
          </a:xfrm>
          <a:prstGeom prst="rect">
            <a:avLst/>
          </a:prstGeom>
          <a:noFill/>
        </p:spPr>
        <p:txBody>
          <a:bodyPr wrap="square" rtlCol="0">
            <a:spAutoFit/>
          </a:bodyPr>
          <a:lstStyle/>
          <a:p>
            <a:pPr algn="ctr"/>
            <a:r>
              <a:rPr lang="fr-FR" sz="1300" dirty="0"/>
              <a:t>Cr90</a:t>
            </a:r>
          </a:p>
        </p:txBody>
      </p:sp>
      <p:sp>
        <p:nvSpPr>
          <p:cNvPr id="10" name="CR92">
            <a:extLst>
              <a:ext uri="{FF2B5EF4-FFF2-40B4-BE49-F238E27FC236}">
                <a16:creationId xmlns:a16="http://schemas.microsoft.com/office/drawing/2014/main" id="{8FCA5B6F-3A61-45A7-BBE5-D7D4D3B9EA2D}"/>
              </a:ext>
            </a:extLst>
          </p:cNvPr>
          <p:cNvSpPr txBox="1"/>
          <p:nvPr/>
        </p:nvSpPr>
        <p:spPr>
          <a:xfrm>
            <a:off x="1775791" y="5359380"/>
            <a:ext cx="901148" cy="292388"/>
          </a:xfrm>
          <a:prstGeom prst="rect">
            <a:avLst/>
          </a:prstGeom>
          <a:noFill/>
        </p:spPr>
        <p:txBody>
          <a:bodyPr wrap="square" rtlCol="0">
            <a:spAutoFit/>
          </a:bodyPr>
          <a:lstStyle/>
          <a:p>
            <a:pPr algn="ctr"/>
            <a:r>
              <a:rPr lang="fr-FR" sz="1300" dirty="0"/>
              <a:t>Cr92</a:t>
            </a:r>
          </a:p>
        </p:txBody>
      </p:sp>
      <p:sp>
        <p:nvSpPr>
          <p:cNvPr id="11" name="CR93">
            <a:extLst>
              <a:ext uri="{FF2B5EF4-FFF2-40B4-BE49-F238E27FC236}">
                <a16:creationId xmlns:a16="http://schemas.microsoft.com/office/drawing/2014/main" id="{59655DA3-6354-4594-9253-C00C2CDF7EC9}"/>
              </a:ext>
            </a:extLst>
          </p:cNvPr>
          <p:cNvSpPr txBox="1"/>
          <p:nvPr/>
        </p:nvSpPr>
        <p:spPr>
          <a:xfrm>
            <a:off x="1775791" y="6221622"/>
            <a:ext cx="901148" cy="292388"/>
          </a:xfrm>
          <a:prstGeom prst="rect">
            <a:avLst/>
          </a:prstGeom>
          <a:noFill/>
        </p:spPr>
        <p:txBody>
          <a:bodyPr wrap="square" rtlCol="0">
            <a:spAutoFit/>
          </a:bodyPr>
          <a:lstStyle/>
          <a:p>
            <a:pPr algn="ctr"/>
            <a:r>
              <a:rPr lang="fr-FR" sz="1300" dirty="0"/>
              <a:t>Cr93</a:t>
            </a:r>
          </a:p>
        </p:txBody>
      </p:sp>
      <p:sp>
        <p:nvSpPr>
          <p:cNvPr id="12" name="CR88">
            <a:extLst>
              <a:ext uri="{FF2B5EF4-FFF2-40B4-BE49-F238E27FC236}">
                <a16:creationId xmlns:a16="http://schemas.microsoft.com/office/drawing/2014/main" id="{83DF5CFC-F0B0-4F8D-A177-EB1157B7F079}"/>
              </a:ext>
            </a:extLst>
          </p:cNvPr>
          <p:cNvSpPr txBox="1"/>
          <p:nvPr/>
        </p:nvSpPr>
        <p:spPr>
          <a:xfrm>
            <a:off x="1775791" y="2008238"/>
            <a:ext cx="901148" cy="292388"/>
          </a:xfrm>
          <a:prstGeom prst="rect">
            <a:avLst/>
          </a:prstGeom>
          <a:noFill/>
        </p:spPr>
        <p:txBody>
          <a:bodyPr wrap="square" rtlCol="0">
            <a:spAutoFit/>
          </a:bodyPr>
          <a:lstStyle/>
          <a:p>
            <a:pPr algn="ctr"/>
            <a:r>
              <a:rPr lang="fr-FR" sz="1300" dirty="0"/>
              <a:t>Cr88</a:t>
            </a:r>
          </a:p>
        </p:txBody>
      </p:sp>
      <p:sp>
        <p:nvSpPr>
          <p:cNvPr id="13" name="Flèche : droite 12">
            <a:hlinkClick r:id="rId8"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9" action="ppaction://hlinksldjump"/>
            <a:extLst>
              <a:ext uri="{FF2B5EF4-FFF2-40B4-BE49-F238E27FC236}">
                <a16:creationId xmlns:a16="http://schemas.microsoft.com/office/drawing/2014/main" id="{99D6AD88-C135-4CB5-9FF1-4CC44D952055}"/>
              </a:ext>
            </a:extLst>
          </p:cNvPr>
          <p:cNvSpPr txBox="1"/>
          <p:nvPr/>
        </p:nvSpPr>
        <p:spPr>
          <a:xfrm>
            <a:off x="10926934" y="6221622"/>
            <a:ext cx="1201806" cy="369332"/>
          </a:xfrm>
          <a:prstGeom prst="rect">
            <a:avLst/>
          </a:prstGeom>
          <a:noFill/>
        </p:spPr>
        <p:txBody>
          <a:bodyPr wrap="square" rtlCol="0">
            <a:spAutoFit/>
          </a:bodyPr>
          <a:lstStyle/>
          <a:p>
            <a:pPr algn="ctr"/>
            <a:r>
              <a:rPr lang="fr-FR" dirty="0">
                <a:solidFill>
                  <a:schemeClr val="bg1"/>
                </a:solidFill>
              </a:rPr>
              <a:t>4.3 suite</a:t>
            </a:r>
          </a:p>
        </p:txBody>
      </p:sp>
      <p:sp>
        <p:nvSpPr>
          <p:cNvPr id="16" name="CR91">
            <a:extLst>
              <a:ext uri="{FF2B5EF4-FFF2-40B4-BE49-F238E27FC236}">
                <a16:creationId xmlns:a16="http://schemas.microsoft.com/office/drawing/2014/main" id="{E39F8FD4-F865-4507-8F7C-D257786489FC}"/>
              </a:ext>
            </a:extLst>
          </p:cNvPr>
          <p:cNvSpPr txBox="1"/>
          <p:nvPr/>
        </p:nvSpPr>
        <p:spPr>
          <a:xfrm>
            <a:off x="1775791" y="4518450"/>
            <a:ext cx="901148" cy="292388"/>
          </a:xfrm>
          <a:prstGeom prst="rect">
            <a:avLst/>
          </a:prstGeom>
          <a:noFill/>
        </p:spPr>
        <p:txBody>
          <a:bodyPr wrap="square" rtlCol="0">
            <a:spAutoFit/>
          </a:bodyPr>
          <a:lstStyle/>
          <a:p>
            <a:pPr algn="ctr"/>
            <a:r>
              <a:rPr lang="fr-FR" sz="1300" dirty="0"/>
              <a:t>Cr91</a:t>
            </a:r>
          </a:p>
        </p:txBody>
      </p:sp>
      <p:pic>
        <p:nvPicPr>
          <p:cNvPr id="21" name="Graphique 20" descr="Retour">
            <a:hlinkClick r:id="rId2"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1504" y="5265093"/>
            <a:ext cx="570737" cy="570737"/>
          </a:xfrm>
          <a:prstGeom prst="rect">
            <a:avLst/>
          </a:prstGeom>
        </p:spPr>
      </p:pic>
      <p:sp>
        <p:nvSpPr>
          <p:cNvPr id="20" name="Flèche : droite 19">
            <a:hlinkClick r:id="rId8" action="ppaction://hlinksldjump"/>
            <a:extLst>
              <a:ext uri="{FF2B5EF4-FFF2-40B4-BE49-F238E27FC236}">
                <a16:creationId xmlns:a16="http://schemas.microsoft.com/office/drawing/2014/main" id="{8CBED703-A60A-4C04-9F69-4E26D58A7F26}"/>
              </a:ext>
            </a:extLst>
          </p:cNvPr>
          <p:cNvSpPr/>
          <p:nvPr/>
        </p:nvSpPr>
        <p:spPr>
          <a:xfrm rot="10800000">
            <a:off x="63260" y="6115824"/>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hlinkClick r:id="rId12" action="ppaction://hlinksldjump"/>
            <a:extLst>
              <a:ext uri="{FF2B5EF4-FFF2-40B4-BE49-F238E27FC236}">
                <a16:creationId xmlns:a16="http://schemas.microsoft.com/office/drawing/2014/main" id="{01237A6A-02A0-4653-B4BE-58A8160E0154}"/>
              </a:ext>
            </a:extLst>
          </p:cNvPr>
          <p:cNvSpPr txBox="1"/>
          <p:nvPr/>
        </p:nvSpPr>
        <p:spPr>
          <a:xfrm>
            <a:off x="63261" y="6213142"/>
            <a:ext cx="1201806" cy="369332"/>
          </a:xfrm>
          <a:prstGeom prst="rect">
            <a:avLst/>
          </a:prstGeom>
          <a:noFill/>
        </p:spPr>
        <p:txBody>
          <a:bodyPr wrap="square" rtlCol="0">
            <a:spAutoFit/>
          </a:bodyPr>
          <a:lstStyle/>
          <a:p>
            <a:pPr algn="ctr"/>
            <a:r>
              <a:rPr lang="fr-FR" dirty="0">
                <a:solidFill>
                  <a:schemeClr val="bg1"/>
                </a:solidFill>
              </a:rPr>
              <a:t>4.2</a:t>
            </a:r>
          </a:p>
        </p:txBody>
      </p:sp>
      <p:pic>
        <p:nvPicPr>
          <p:cNvPr id="25" name="Graphique 24" descr="Papier">
            <a:hlinkClick r:id="rId13" action="ppaction://hlinksldjump"/>
            <a:extLst>
              <a:ext uri="{FF2B5EF4-FFF2-40B4-BE49-F238E27FC236}">
                <a16:creationId xmlns:a16="http://schemas.microsoft.com/office/drawing/2014/main" id="{983419AE-8CAE-42B8-ACD3-6F1747F131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95200" y="1946336"/>
            <a:ext cx="360000" cy="360000"/>
          </a:xfrm>
          <a:prstGeom prst="rect">
            <a:avLst/>
          </a:prstGeom>
        </p:spPr>
      </p:pic>
      <p:pic>
        <p:nvPicPr>
          <p:cNvPr id="26" name="Graphique 25" descr="Papier">
            <a:hlinkClick r:id="rId13" action="ppaction://hlinksldjump"/>
            <a:extLst>
              <a:ext uri="{FF2B5EF4-FFF2-40B4-BE49-F238E27FC236}">
                <a16:creationId xmlns:a16="http://schemas.microsoft.com/office/drawing/2014/main" id="{B35C99FA-C453-4A2C-96A4-AE3CAC891A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95200" y="3613106"/>
            <a:ext cx="360000" cy="360000"/>
          </a:xfrm>
          <a:prstGeom prst="rect">
            <a:avLst/>
          </a:prstGeom>
        </p:spPr>
      </p:pic>
      <p:sp>
        <p:nvSpPr>
          <p:cNvPr id="23" name="Légende : double flèche courbée encadrée à une bordure 22">
            <a:extLst>
              <a:ext uri="{FF2B5EF4-FFF2-40B4-BE49-F238E27FC236}">
                <a16:creationId xmlns:a16="http://schemas.microsoft.com/office/drawing/2014/main" id="{097B3242-0AC0-462B-82F6-4A5E543F5D0E}"/>
              </a:ext>
            </a:extLst>
          </p:cNvPr>
          <p:cNvSpPr/>
          <p:nvPr/>
        </p:nvSpPr>
        <p:spPr>
          <a:xfrm>
            <a:off x="2538372" y="16956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5.2.2 Communication de la politique qualité)</a:t>
            </a:r>
          </a:p>
        </p:txBody>
      </p:sp>
      <p:sp>
        <p:nvSpPr>
          <p:cNvPr id="27" name="Légende : double flèche courbée encadrée à une bordure 26">
            <a:extLst>
              <a:ext uri="{FF2B5EF4-FFF2-40B4-BE49-F238E27FC236}">
                <a16:creationId xmlns:a16="http://schemas.microsoft.com/office/drawing/2014/main" id="{E71D5EF2-6B37-4977-ACC2-F3E1A119728B}"/>
              </a:ext>
            </a:extLst>
          </p:cNvPr>
          <p:cNvSpPr/>
          <p:nvPr/>
        </p:nvSpPr>
        <p:spPr>
          <a:xfrm>
            <a:off x="2568942" y="25542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5.2.2 Communication de la politique qualité) </a:t>
            </a:r>
          </a:p>
        </p:txBody>
      </p:sp>
      <p:sp>
        <p:nvSpPr>
          <p:cNvPr id="28" name="Légende : double flèche courbée encadrée à une bordure 27">
            <a:extLst>
              <a:ext uri="{FF2B5EF4-FFF2-40B4-BE49-F238E27FC236}">
                <a16:creationId xmlns:a16="http://schemas.microsoft.com/office/drawing/2014/main" id="{726A17EF-EB3B-46B4-B68E-024A81C624E7}"/>
              </a:ext>
            </a:extLst>
          </p:cNvPr>
          <p:cNvSpPr/>
          <p:nvPr/>
        </p:nvSpPr>
        <p:spPr>
          <a:xfrm>
            <a:off x="2568942" y="34434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4.3 Processus de management de la qualité du projet) </a:t>
            </a:r>
          </a:p>
        </p:txBody>
      </p:sp>
      <p:sp>
        <p:nvSpPr>
          <p:cNvPr id="29" name="Légende : double flèche courbée encadrée à une bordure 28">
            <a:extLst>
              <a:ext uri="{FF2B5EF4-FFF2-40B4-BE49-F238E27FC236}">
                <a16:creationId xmlns:a16="http://schemas.microsoft.com/office/drawing/2014/main" id="{233DC916-B32D-4593-85FF-30145CFC922F}"/>
              </a:ext>
            </a:extLst>
          </p:cNvPr>
          <p:cNvSpPr/>
          <p:nvPr/>
        </p:nvSpPr>
        <p:spPr>
          <a:xfrm>
            <a:off x="2568941" y="42390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8.4 Maîtrise des processus, produits et	 services fournis par des prestataires externes) </a:t>
            </a:r>
          </a:p>
        </p:txBody>
      </p:sp>
      <p:sp>
        <p:nvSpPr>
          <p:cNvPr id="30" name="Légende : double flèche courbée encadrée à une bordure 29">
            <a:extLst>
              <a:ext uri="{FF2B5EF4-FFF2-40B4-BE49-F238E27FC236}">
                <a16:creationId xmlns:a16="http://schemas.microsoft.com/office/drawing/2014/main" id="{648E72EC-08C8-49CA-A368-83DDB55010C8}"/>
              </a:ext>
            </a:extLst>
          </p:cNvPr>
          <p:cNvSpPr/>
          <p:nvPr/>
        </p:nvSpPr>
        <p:spPr>
          <a:xfrm>
            <a:off x="2568941" y="50814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8.5 Production et prestation de service) </a:t>
            </a:r>
          </a:p>
        </p:txBody>
      </p:sp>
      <p:sp>
        <p:nvSpPr>
          <p:cNvPr id="31" name="Légende : double flèche courbée encadrée à une bordure 30">
            <a:extLst>
              <a:ext uri="{FF2B5EF4-FFF2-40B4-BE49-F238E27FC236}">
                <a16:creationId xmlns:a16="http://schemas.microsoft.com/office/drawing/2014/main" id="{E52121C3-D0C2-4C02-B068-EDFDD42EF360}"/>
              </a:ext>
            </a:extLst>
          </p:cNvPr>
          <p:cNvSpPr/>
          <p:nvPr/>
        </p:nvSpPr>
        <p:spPr>
          <a:xfrm>
            <a:off x="2568940" y="5923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75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8.5 Production et prestation de service) </a:t>
            </a:r>
          </a:p>
        </p:txBody>
      </p:sp>
      <p:sp>
        <p:nvSpPr>
          <p:cNvPr id="32" name="Légende : double flèche courbée encadrée à une bordure 31">
            <a:extLst>
              <a:ext uri="{FF2B5EF4-FFF2-40B4-BE49-F238E27FC236}">
                <a16:creationId xmlns:a16="http://schemas.microsoft.com/office/drawing/2014/main" id="{0C7BDE09-7DBC-4083-A5D5-46E9074842E3}"/>
              </a:ext>
            </a:extLst>
          </p:cNvPr>
          <p:cNvSpPr/>
          <p:nvPr/>
        </p:nvSpPr>
        <p:spPr>
          <a:xfrm>
            <a:off x="2568940" y="4512629"/>
            <a:ext cx="7380000" cy="828000"/>
          </a:xfrm>
          <a:prstGeom prst="accentBorderCallout3">
            <a:avLst>
              <a:gd name="adj1" fmla="val 48222"/>
              <a:gd name="adj2" fmla="val -1303"/>
              <a:gd name="adj3" fmla="val 48221"/>
              <a:gd name="adj4" fmla="val -1552"/>
              <a:gd name="adj5" fmla="val 224243"/>
              <a:gd name="adj6" fmla="val -15132"/>
              <a:gd name="adj7" fmla="val 225363"/>
              <a:gd name="adj8" fmla="val -757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5.3.2 Évaluations de l’avancement) </a:t>
            </a:r>
          </a:p>
        </p:txBody>
      </p:sp>
      <p:pic>
        <p:nvPicPr>
          <p:cNvPr id="34" name="Image 33" descr="Une image contenant dessin, table, signe&#10;&#10;Description générée automatiquement">
            <a:extLst>
              <a:ext uri="{FF2B5EF4-FFF2-40B4-BE49-F238E27FC236}">
                <a16:creationId xmlns:a16="http://schemas.microsoft.com/office/drawing/2014/main" id="{F349FE42-41BD-433B-AD77-B34CEEA8D91C}"/>
              </a:ext>
            </a:extLst>
          </p:cNvPr>
          <p:cNvPicPr>
            <a:picLocks noChangeAspect="1"/>
          </p:cNvPicPr>
          <p:nvPr/>
        </p:nvPicPr>
        <p:blipFill>
          <a:blip r:embed="rId16"/>
          <a:stretch>
            <a:fillRect/>
          </a:stretch>
        </p:blipFill>
        <p:spPr>
          <a:xfrm>
            <a:off x="11008415" y="60830"/>
            <a:ext cx="1120325" cy="283582"/>
          </a:xfrm>
          <a:prstGeom prst="rect">
            <a:avLst/>
          </a:prstGeom>
        </p:spPr>
      </p:pic>
      <p:pic>
        <p:nvPicPr>
          <p:cNvPr id="35" name="Graphique 34" descr="Questions">
            <a:hlinkClick r:id="rId17" action="ppaction://hlinksldjump"/>
            <a:extLst>
              <a:ext uri="{FF2B5EF4-FFF2-40B4-BE49-F238E27FC236}">
                <a16:creationId xmlns:a16="http://schemas.microsoft.com/office/drawing/2014/main" id="{9024A2B5-948F-465A-A0DB-8948DDA27A6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329" y="223989"/>
            <a:ext cx="540000" cy="540000"/>
          </a:xfrm>
          <a:prstGeom prst="rect">
            <a:avLst/>
          </a:prstGeom>
        </p:spPr>
      </p:pic>
      <p:sp>
        <p:nvSpPr>
          <p:cNvPr id="33" name="Espace réservé du pied de page 2">
            <a:extLst>
              <a:ext uri="{FF2B5EF4-FFF2-40B4-BE49-F238E27FC236}">
                <a16:creationId xmlns:a16="http://schemas.microsoft.com/office/drawing/2014/main" id="{CC98A6C4-2D66-4A6C-A7B2-DD6E838D8CD8}"/>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757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1"/>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3"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Ellipse 16">
            <a:hlinkClick r:id="rId2" action="ppaction://hlinksldjump"/>
            <a:extLst>
              <a:ext uri="{FF2B5EF4-FFF2-40B4-BE49-F238E27FC236}">
                <a16:creationId xmlns:a16="http://schemas.microsoft.com/office/drawing/2014/main" id="{E5A783A7-84D2-423B-A1BF-E921F92A488C}"/>
              </a:ext>
            </a:extLst>
          </p:cNvPr>
          <p:cNvSpPr/>
          <p:nvPr/>
        </p:nvSpPr>
        <p:spPr>
          <a:xfrm>
            <a:off x="383620" y="5205898"/>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1">
              <a:lumMod val="60000"/>
              <a:lumOff val="40000"/>
            </a:schemeClr>
          </a:solidFill>
          <a:ln>
            <a:solidFill>
              <a:schemeClr val="accent1">
                <a:lumMod val="60000"/>
                <a:lumOff val="40000"/>
              </a:schemeClr>
            </a:solidFill>
          </a:ln>
        </p:spPr>
        <p:txBody>
          <a:bodyPr>
            <a:noAutofit/>
          </a:bodyPr>
          <a:lstStyle/>
          <a:p>
            <a:pPr algn="ctr"/>
            <a:r>
              <a:rPr lang="fr-FR" sz="3200" dirty="0">
                <a:solidFill>
                  <a:schemeClr val="bg1"/>
                </a:solidFill>
                <a:latin typeface="+mn-lt"/>
              </a:rPr>
              <a:t>4.3 Maitrise de la politique qualité au sein du projet</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655147314"/>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R94">
            <a:extLst>
              <a:ext uri="{FF2B5EF4-FFF2-40B4-BE49-F238E27FC236}">
                <a16:creationId xmlns:a16="http://schemas.microsoft.com/office/drawing/2014/main" id="{27794F96-7CCD-4B17-AD3A-D08593CDC0E8}"/>
              </a:ext>
            </a:extLst>
          </p:cNvPr>
          <p:cNvSpPr txBox="1"/>
          <p:nvPr/>
        </p:nvSpPr>
        <p:spPr>
          <a:xfrm>
            <a:off x="1789043" y="1230867"/>
            <a:ext cx="901148" cy="276999"/>
          </a:xfrm>
          <a:prstGeom prst="rect">
            <a:avLst/>
          </a:prstGeom>
          <a:noFill/>
        </p:spPr>
        <p:txBody>
          <a:bodyPr wrap="square" rtlCol="0">
            <a:spAutoFit/>
          </a:bodyPr>
          <a:lstStyle/>
          <a:p>
            <a:pPr algn="ctr"/>
            <a:r>
              <a:rPr lang="fr-FR" sz="1200" dirty="0"/>
              <a:t>Cr94</a:t>
            </a:r>
          </a:p>
        </p:txBody>
      </p:sp>
      <p:sp>
        <p:nvSpPr>
          <p:cNvPr id="8" name="CR96">
            <a:extLst>
              <a:ext uri="{FF2B5EF4-FFF2-40B4-BE49-F238E27FC236}">
                <a16:creationId xmlns:a16="http://schemas.microsoft.com/office/drawing/2014/main" id="{97FC4222-810F-4CB0-B0B5-282D71E2EAE3}"/>
              </a:ext>
            </a:extLst>
          </p:cNvPr>
          <p:cNvSpPr txBox="1"/>
          <p:nvPr/>
        </p:nvSpPr>
        <p:spPr>
          <a:xfrm>
            <a:off x="1789043" y="3185144"/>
            <a:ext cx="901148" cy="276999"/>
          </a:xfrm>
          <a:prstGeom prst="rect">
            <a:avLst/>
          </a:prstGeom>
          <a:noFill/>
        </p:spPr>
        <p:txBody>
          <a:bodyPr wrap="square" rtlCol="0">
            <a:spAutoFit/>
          </a:bodyPr>
          <a:lstStyle/>
          <a:p>
            <a:pPr algn="ctr"/>
            <a:r>
              <a:rPr lang="fr-FR" sz="1200" dirty="0"/>
              <a:t>Cr96</a:t>
            </a:r>
          </a:p>
        </p:txBody>
      </p:sp>
      <p:sp>
        <p:nvSpPr>
          <p:cNvPr id="9" name="CR97">
            <a:extLst>
              <a:ext uri="{FF2B5EF4-FFF2-40B4-BE49-F238E27FC236}">
                <a16:creationId xmlns:a16="http://schemas.microsoft.com/office/drawing/2014/main" id="{7D47C695-CB9E-4BB1-8FE3-9E5E15BC88DE}"/>
              </a:ext>
            </a:extLst>
          </p:cNvPr>
          <p:cNvSpPr txBox="1"/>
          <p:nvPr/>
        </p:nvSpPr>
        <p:spPr>
          <a:xfrm>
            <a:off x="1789043" y="4187237"/>
            <a:ext cx="901148" cy="276999"/>
          </a:xfrm>
          <a:prstGeom prst="rect">
            <a:avLst/>
          </a:prstGeom>
          <a:noFill/>
        </p:spPr>
        <p:txBody>
          <a:bodyPr wrap="square" rtlCol="0">
            <a:spAutoFit/>
          </a:bodyPr>
          <a:lstStyle/>
          <a:p>
            <a:pPr algn="ctr"/>
            <a:r>
              <a:rPr lang="fr-FR" sz="1200" dirty="0"/>
              <a:t>Cr97</a:t>
            </a:r>
          </a:p>
        </p:txBody>
      </p:sp>
      <p:sp>
        <p:nvSpPr>
          <p:cNvPr id="10" name="CR98">
            <a:extLst>
              <a:ext uri="{FF2B5EF4-FFF2-40B4-BE49-F238E27FC236}">
                <a16:creationId xmlns:a16="http://schemas.microsoft.com/office/drawing/2014/main" id="{8FCA5B6F-3A61-45A7-BBE5-D7D4D3B9EA2D}"/>
              </a:ext>
            </a:extLst>
          </p:cNvPr>
          <p:cNvSpPr txBox="1"/>
          <p:nvPr/>
        </p:nvSpPr>
        <p:spPr>
          <a:xfrm>
            <a:off x="1789043" y="5189331"/>
            <a:ext cx="901148" cy="276999"/>
          </a:xfrm>
          <a:prstGeom prst="rect">
            <a:avLst/>
          </a:prstGeom>
          <a:noFill/>
        </p:spPr>
        <p:txBody>
          <a:bodyPr wrap="square" rtlCol="0">
            <a:spAutoFit/>
          </a:bodyPr>
          <a:lstStyle/>
          <a:p>
            <a:pPr algn="ctr"/>
            <a:r>
              <a:rPr lang="fr-FR" sz="1200" dirty="0"/>
              <a:t>Cr98</a:t>
            </a:r>
          </a:p>
        </p:txBody>
      </p:sp>
      <p:sp>
        <p:nvSpPr>
          <p:cNvPr id="11" name="CR99">
            <a:extLst>
              <a:ext uri="{FF2B5EF4-FFF2-40B4-BE49-F238E27FC236}">
                <a16:creationId xmlns:a16="http://schemas.microsoft.com/office/drawing/2014/main" id="{59655DA3-6354-4594-9253-C00C2CDF7EC9}"/>
              </a:ext>
            </a:extLst>
          </p:cNvPr>
          <p:cNvSpPr txBox="1"/>
          <p:nvPr/>
        </p:nvSpPr>
        <p:spPr>
          <a:xfrm>
            <a:off x="1789043" y="6173928"/>
            <a:ext cx="901148" cy="276999"/>
          </a:xfrm>
          <a:prstGeom prst="rect">
            <a:avLst/>
          </a:prstGeom>
          <a:noFill/>
        </p:spPr>
        <p:txBody>
          <a:bodyPr wrap="square" rtlCol="0">
            <a:spAutoFit/>
          </a:bodyPr>
          <a:lstStyle/>
          <a:p>
            <a:pPr algn="ctr"/>
            <a:r>
              <a:rPr lang="fr-FR" sz="1200" dirty="0"/>
              <a:t>Cr99</a:t>
            </a:r>
          </a:p>
        </p:txBody>
      </p:sp>
      <p:sp>
        <p:nvSpPr>
          <p:cNvPr id="12" name="CR95">
            <a:extLst>
              <a:ext uri="{FF2B5EF4-FFF2-40B4-BE49-F238E27FC236}">
                <a16:creationId xmlns:a16="http://schemas.microsoft.com/office/drawing/2014/main" id="{83DF5CFC-F0B0-4F8D-A177-EB1157B7F079}"/>
              </a:ext>
            </a:extLst>
          </p:cNvPr>
          <p:cNvSpPr txBox="1"/>
          <p:nvPr/>
        </p:nvSpPr>
        <p:spPr>
          <a:xfrm>
            <a:off x="1789043" y="2232960"/>
            <a:ext cx="901148" cy="276999"/>
          </a:xfrm>
          <a:prstGeom prst="rect">
            <a:avLst/>
          </a:prstGeom>
          <a:noFill/>
        </p:spPr>
        <p:txBody>
          <a:bodyPr wrap="square" rtlCol="0">
            <a:spAutoFit/>
          </a:bodyPr>
          <a:lstStyle/>
          <a:p>
            <a:pPr algn="ctr"/>
            <a:r>
              <a:rPr lang="fr-FR" sz="1200" dirty="0"/>
              <a:t>Cr95</a:t>
            </a:r>
          </a:p>
        </p:txBody>
      </p:sp>
      <p:sp>
        <p:nvSpPr>
          <p:cNvPr id="13" name="Flèche : droite 12">
            <a:hlinkClick r:id="rId8" action="ppaction://hlinksldjump"/>
            <a:extLst>
              <a:ext uri="{FF2B5EF4-FFF2-40B4-BE49-F238E27FC236}">
                <a16:creationId xmlns:a16="http://schemas.microsoft.com/office/drawing/2014/main" id="{5F2373FD-1C5E-457E-BCB4-3990C0C3244D}"/>
              </a:ext>
            </a:extLst>
          </p:cNvPr>
          <p:cNvSpPr/>
          <p:nvPr/>
        </p:nvSpPr>
        <p:spPr>
          <a:xfrm>
            <a:off x="10926934" y="6144773"/>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11198" y="6245475"/>
            <a:ext cx="1201806" cy="369332"/>
          </a:xfrm>
          <a:prstGeom prst="rect">
            <a:avLst/>
          </a:prstGeom>
          <a:noFill/>
        </p:spPr>
        <p:txBody>
          <a:bodyPr wrap="square" rtlCol="0">
            <a:spAutoFit/>
          </a:bodyPr>
          <a:lstStyle/>
          <a:p>
            <a:pPr algn="ctr"/>
            <a:r>
              <a:rPr lang="fr-FR" dirty="0">
                <a:solidFill>
                  <a:schemeClr val="bg1"/>
                </a:solidFill>
              </a:rPr>
              <a:t>4.4</a:t>
            </a:r>
          </a:p>
        </p:txBody>
      </p:sp>
      <p:pic>
        <p:nvPicPr>
          <p:cNvPr id="21" name="Graphique 20" descr="Retour">
            <a:hlinkClick r:id="rId2"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1504" y="5256249"/>
            <a:ext cx="570737" cy="570737"/>
          </a:xfrm>
          <a:prstGeom prst="rect">
            <a:avLst/>
          </a:prstGeom>
        </p:spPr>
      </p:pic>
      <p:sp>
        <p:nvSpPr>
          <p:cNvPr id="18" name="Flèche : droite 17">
            <a:hlinkClick r:id="rId11" action="ppaction://hlinksldjump"/>
            <a:extLst>
              <a:ext uri="{FF2B5EF4-FFF2-40B4-BE49-F238E27FC236}">
                <a16:creationId xmlns:a16="http://schemas.microsoft.com/office/drawing/2014/main" id="{C47D15AB-9889-49F3-8FFD-DF10A9F4AC70}"/>
              </a:ext>
            </a:extLst>
          </p:cNvPr>
          <p:cNvSpPr/>
          <p:nvPr/>
        </p:nvSpPr>
        <p:spPr>
          <a:xfrm rot="10800000">
            <a:off x="63260" y="6120920"/>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12" action="ppaction://hlinksldjump"/>
            <a:extLst>
              <a:ext uri="{FF2B5EF4-FFF2-40B4-BE49-F238E27FC236}">
                <a16:creationId xmlns:a16="http://schemas.microsoft.com/office/drawing/2014/main" id="{BFFDF1C9-A1E6-4F40-848C-8C695A8493F7}"/>
              </a:ext>
            </a:extLst>
          </p:cNvPr>
          <p:cNvSpPr txBox="1"/>
          <p:nvPr/>
        </p:nvSpPr>
        <p:spPr>
          <a:xfrm>
            <a:off x="58970" y="6221622"/>
            <a:ext cx="1201806" cy="369332"/>
          </a:xfrm>
          <a:prstGeom prst="rect">
            <a:avLst/>
          </a:prstGeom>
          <a:noFill/>
        </p:spPr>
        <p:txBody>
          <a:bodyPr wrap="square" rtlCol="0">
            <a:spAutoFit/>
          </a:bodyPr>
          <a:lstStyle/>
          <a:p>
            <a:pPr algn="ctr"/>
            <a:r>
              <a:rPr lang="fr-FR" dirty="0">
                <a:solidFill>
                  <a:schemeClr val="bg1"/>
                </a:solidFill>
              </a:rPr>
              <a:t>4.3</a:t>
            </a:r>
          </a:p>
        </p:txBody>
      </p:sp>
      <p:sp>
        <p:nvSpPr>
          <p:cNvPr id="19" name="Légende : double flèche courbée encadrée à une bordure 18">
            <a:extLst>
              <a:ext uri="{FF2B5EF4-FFF2-40B4-BE49-F238E27FC236}">
                <a16:creationId xmlns:a16="http://schemas.microsoft.com/office/drawing/2014/main" id="{EC975C6C-13AC-400C-8C0D-2B532491E335}"/>
              </a:ext>
            </a:extLst>
          </p:cNvPr>
          <p:cNvSpPr/>
          <p:nvPr/>
        </p:nvSpPr>
        <p:spPr>
          <a:xfrm>
            <a:off x="2706233" y="174202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5.3.2 Évaluations de l’avancement) </a:t>
            </a:r>
          </a:p>
        </p:txBody>
      </p:sp>
      <p:sp>
        <p:nvSpPr>
          <p:cNvPr id="22" name="Légende : double flèche courbée encadrée à une bordure 21">
            <a:extLst>
              <a:ext uri="{FF2B5EF4-FFF2-40B4-BE49-F238E27FC236}">
                <a16:creationId xmlns:a16="http://schemas.microsoft.com/office/drawing/2014/main" id="{7F4FDE0E-1A5D-42B2-999D-76CC9F21DE55}"/>
              </a:ext>
            </a:extLst>
          </p:cNvPr>
          <p:cNvSpPr/>
          <p:nvPr/>
        </p:nvSpPr>
        <p:spPr>
          <a:xfrm>
            <a:off x="2706233" y="2758368"/>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7.3.4 Définition des activités) </a:t>
            </a:r>
          </a:p>
        </p:txBody>
      </p:sp>
      <p:sp>
        <p:nvSpPr>
          <p:cNvPr id="23" name="Légende : double flèche courbée encadrée à une bordure 22">
            <a:extLst>
              <a:ext uri="{FF2B5EF4-FFF2-40B4-BE49-F238E27FC236}">
                <a16:creationId xmlns:a16="http://schemas.microsoft.com/office/drawing/2014/main" id="{7559D4A8-C70B-490C-8C49-4ADD360B2316}"/>
              </a:ext>
            </a:extLst>
          </p:cNvPr>
          <p:cNvSpPr/>
          <p:nvPr/>
        </p:nvSpPr>
        <p:spPr>
          <a:xfrm>
            <a:off x="2706232" y="370677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7.8.3 Documentation des exigences d’approvisionnement) </a:t>
            </a:r>
          </a:p>
        </p:txBody>
      </p:sp>
      <p:sp>
        <p:nvSpPr>
          <p:cNvPr id="24" name="Légende : double flèche courbée encadrée à une bordure 23">
            <a:extLst>
              <a:ext uri="{FF2B5EF4-FFF2-40B4-BE49-F238E27FC236}">
                <a16:creationId xmlns:a16="http://schemas.microsoft.com/office/drawing/2014/main" id="{3F9EB779-08C8-4987-B2F0-E31FFF33CB2E}"/>
              </a:ext>
            </a:extLst>
          </p:cNvPr>
          <p:cNvSpPr/>
          <p:nvPr/>
        </p:nvSpPr>
        <p:spPr>
          <a:xfrm>
            <a:off x="2706232" y="471138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7.5.2 Estimation des coûts) </a:t>
            </a:r>
          </a:p>
        </p:txBody>
      </p:sp>
      <p:sp>
        <p:nvSpPr>
          <p:cNvPr id="25" name="Légende : double flèche courbée encadrée à une bordure 24">
            <a:extLst>
              <a:ext uri="{FF2B5EF4-FFF2-40B4-BE49-F238E27FC236}">
                <a16:creationId xmlns:a16="http://schemas.microsoft.com/office/drawing/2014/main" id="{7E881791-B7E6-4C60-8460-2A7F3580F535}"/>
              </a:ext>
            </a:extLst>
          </p:cNvPr>
          <p:cNvSpPr/>
          <p:nvPr/>
        </p:nvSpPr>
        <p:spPr>
          <a:xfrm>
            <a:off x="2706232" y="569993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4.3.19) </a:t>
            </a:r>
          </a:p>
        </p:txBody>
      </p:sp>
      <p:sp>
        <p:nvSpPr>
          <p:cNvPr id="26" name="Légende : double flèche courbée encadrée à une bordure 25">
            <a:extLst>
              <a:ext uri="{FF2B5EF4-FFF2-40B4-BE49-F238E27FC236}">
                <a16:creationId xmlns:a16="http://schemas.microsoft.com/office/drawing/2014/main" id="{A127E841-D589-4FE4-86E6-F42D78048DDD}"/>
              </a:ext>
            </a:extLst>
          </p:cNvPr>
          <p:cNvSpPr/>
          <p:nvPr/>
        </p:nvSpPr>
        <p:spPr>
          <a:xfrm>
            <a:off x="2690191" y="4472831"/>
            <a:ext cx="7380000" cy="828000"/>
          </a:xfrm>
          <a:prstGeom prst="accentBorderCallout3">
            <a:avLst>
              <a:gd name="adj1" fmla="val 48222"/>
              <a:gd name="adj2" fmla="val -1303"/>
              <a:gd name="adj3" fmla="val 48221"/>
              <a:gd name="adj4" fmla="val -1552"/>
              <a:gd name="adj5" fmla="val 224243"/>
              <a:gd name="adj6" fmla="val -15132"/>
              <a:gd name="adj7" fmla="val 225363"/>
              <a:gd name="adj8" fmla="val -884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5.2.6 Amélioration) </a:t>
            </a:r>
          </a:p>
        </p:txBody>
      </p:sp>
      <p:pic>
        <p:nvPicPr>
          <p:cNvPr id="28" name="Image 27" descr="Une image contenant dessin, table, signe&#10;&#10;Description générée automatiquement">
            <a:extLst>
              <a:ext uri="{FF2B5EF4-FFF2-40B4-BE49-F238E27FC236}">
                <a16:creationId xmlns:a16="http://schemas.microsoft.com/office/drawing/2014/main" id="{92E6CE03-F117-49DB-B709-DC56BABF516E}"/>
              </a:ext>
            </a:extLst>
          </p:cNvPr>
          <p:cNvPicPr>
            <a:picLocks noChangeAspect="1"/>
          </p:cNvPicPr>
          <p:nvPr/>
        </p:nvPicPr>
        <p:blipFill>
          <a:blip r:embed="rId13"/>
          <a:stretch>
            <a:fillRect/>
          </a:stretch>
        </p:blipFill>
        <p:spPr>
          <a:xfrm>
            <a:off x="11008415" y="60830"/>
            <a:ext cx="1120325" cy="283582"/>
          </a:xfrm>
          <a:prstGeom prst="rect">
            <a:avLst/>
          </a:prstGeom>
        </p:spPr>
      </p:pic>
      <p:pic>
        <p:nvPicPr>
          <p:cNvPr id="29" name="Graphique 28" descr="Questions">
            <a:hlinkClick r:id="rId14" action="ppaction://hlinksldjump"/>
            <a:extLst>
              <a:ext uri="{FF2B5EF4-FFF2-40B4-BE49-F238E27FC236}">
                <a16:creationId xmlns:a16="http://schemas.microsoft.com/office/drawing/2014/main" id="{BCF23BC7-95F0-4AF7-AE72-D2FAF53F825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0329" y="223989"/>
            <a:ext cx="540000" cy="540000"/>
          </a:xfrm>
          <a:prstGeom prst="rect">
            <a:avLst/>
          </a:prstGeom>
        </p:spPr>
      </p:pic>
      <p:sp>
        <p:nvSpPr>
          <p:cNvPr id="27" name="Espace réservé du pied de page 2">
            <a:extLst>
              <a:ext uri="{FF2B5EF4-FFF2-40B4-BE49-F238E27FC236}">
                <a16:creationId xmlns:a16="http://schemas.microsoft.com/office/drawing/2014/main" id="{36829277-D33B-401C-84AB-BBCD58FEE79F}"/>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7"/>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7"/>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642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9" grpId="0" animBg="1"/>
      <p:bldP spid="1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1">
              <a:lumMod val="60000"/>
              <a:lumOff val="40000"/>
            </a:schemeClr>
          </a:solidFill>
          <a:ln>
            <a:solidFill>
              <a:schemeClr val="accent1">
                <a:lumMod val="60000"/>
                <a:lumOff val="40000"/>
              </a:schemeClr>
            </a:solidFill>
          </a:ln>
        </p:spPr>
        <p:txBody>
          <a:bodyPr>
            <a:noAutofit/>
          </a:bodyPr>
          <a:lstStyle/>
          <a:p>
            <a:pPr algn="ctr"/>
            <a:r>
              <a:rPr lang="fr-FR" sz="3600" dirty="0">
                <a:solidFill>
                  <a:schemeClr val="bg1"/>
                </a:solidFill>
                <a:latin typeface="+mn-lt"/>
              </a:rPr>
              <a:t>4.4 Maitrise des relations et de la communication</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1915272618"/>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00">
            <a:extLst>
              <a:ext uri="{FF2B5EF4-FFF2-40B4-BE49-F238E27FC236}">
                <a16:creationId xmlns:a16="http://schemas.microsoft.com/office/drawing/2014/main" id="{27794F96-7CCD-4B17-AD3A-D08593CDC0E8}"/>
              </a:ext>
            </a:extLst>
          </p:cNvPr>
          <p:cNvSpPr txBox="1"/>
          <p:nvPr/>
        </p:nvSpPr>
        <p:spPr>
          <a:xfrm>
            <a:off x="1789043" y="1230867"/>
            <a:ext cx="901148" cy="276999"/>
          </a:xfrm>
          <a:prstGeom prst="rect">
            <a:avLst/>
          </a:prstGeom>
          <a:noFill/>
        </p:spPr>
        <p:txBody>
          <a:bodyPr wrap="square" rtlCol="0">
            <a:spAutoFit/>
          </a:bodyPr>
          <a:lstStyle/>
          <a:p>
            <a:pPr algn="ctr"/>
            <a:r>
              <a:rPr lang="fr-FR" sz="1200" dirty="0"/>
              <a:t>Cr100</a:t>
            </a:r>
          </a:p>
        </p:txBody>
      </p:sp>
      <p:sp>
        <p:nvSpPr>
          <p:cNvPr id="8" name="CR102">
            <a:extLst>
              <a:ext uri="{FF2B5EF4-FFF2-40B4-BE49-F238E27FC236}">
                <a16:creationId xmlns:a16="http://schemas.microsoft.com/office/drawing/2014/main" id="{97FC4222-810F-4CB0-B0B5-282D71E2EAE3}"/>
              </a:ext>
            </a:extLst>
          </p:cNvPr>
          <p:cNvSpPr txBox="1"/>
          <p:nvPr/>
        </p:nvSpPr>
        <p:spPr>
          <a:xfrm>
            <a:off x="1789043" y="3185144"/>
            <a:ext cx="901148" cy="276999"/>
          </a:xfrm>
          <a:prstGeom prst="rect">
            <a:avLst/>
          </a:prstGeom>
          <a:noFill/>
        </p:spPr>
        <p:txBody>
          <a:bodyPr wrap="square" rtlCol="0">
            <a:spAutoFit/>
          </a:bodyPr>
          <a:lstStyle/>
          <a:p>
            <a:pPr algn="ctr"/>
            <a:r>
              <a:rPr lang="fr-FR" sz="1200" dirty="0"/>
              <a:t>Cr102</a:t>
            </a:r>
          </a:p>
        </p:txBody>
      </p:sp>
      <p:sp>
        <p:nvSpPr>
          <p:cNvPr id="9" name="CR103">
            <a:extLst>
              <a:ext uri="{FF2B5EF4-FFF2-40B4-BE49-F238E27FC236}">
                <a16:creationId xmlns:a16="http://schemas.microsoft.com/office/drawing/2014/main" id="{7D47C695-CB9E-4BB1-8FE3-9E5E15BC88DE}"/>
              </a:ext>
            </a:extLst>
          </p:cNvPr>
          <p:cNvSpPr txBox="1"/>
          <p:nvPr/>
        </p:nvSpPr>
        <p:spPr>
          <a:xfrm>
            <a:off x="1789043" y="4187237"/>
            <a:ext cx="901148" cy="276999"/>
          </a:xfrm>
          <a:prstGeom prst="rect">
            <a:avLst/>
          </a:prstGeom>
          <a:noFill/>
        </p:spPr>
        <p:txBody>
          <a:bodyPr wrap="square" rtlCol="0">
            <a:spAutoFit/>
          </a:bodyPr>
          <a:lstStyle/>
          <a:p>
            <a:pPr algn="ctr"/>
            <a:r>
              <a:rPr lang="fr-FR" sz="1200" dirty="0"/>
              <a:t>Cr103</a:t>
            </a:r>
          </a:p>
        </p:txBody>
      </p:sp>
      <p:sp>
        <p:nvSpPr>
          <p:cNvPr id="10" name="CR104">
            <a:extLst>
              <a:ext uri="{FF2B5EF4-FFF2-40B4-BE49-F238E27FC236}">
                <a16:creationId xmlns:a16="http://schemas.microsoft.com/office/drawing/2014/main" id="{8FCA5B6F-3A61-45A7-BBE5-D7D4D3B9EA2D}"/>
              </a:ext>
            </a:extLst>
          </p:cNvPr>
          <p:cNvSpPr txBox="1"/>
          <p:nvPr/>
        </p:nvSpPr>
        <p:spPr>
          <a:xfrm>
            <a:off x="1789043" y="5189331"/>
            <a:ext cx="901148" cy="276999"/>
          </a:xfrm>
          <a:prstGeom prst="rect">
            <a:avLst/>
          </a:prstGeom>
          <a:noFill/>
        </p:spPr>
        <p:txBody>
          <a:bodyPr wrap="square" rtlCol="0">
            <a:spAutoFit/>
          </a:bodyPr>
          <a:lstStyle/>
          <a:p>
            <a:pPr algn="ctr"/>
            <a:r>
              <a:rPr lang="fr-FR" sz="1200" dirty="0"/>
              <a:t>Cr104</a:t>
            </a:r>
          </a:p>
        </p:txBody>
      </p:sp>
      <p:sp>
        <p:nvSpPr>
          <p:cNvPr id="11" name="CR105">
            <a:extLst>
              <a:ext uri="{FF2B5EF4-FFF2-40B4-BE49-F238E27FC236}">
                <a16:creationId xmlns:a16="http://schemas.microsoft.com/office/drawing/2014/main" id="{59655DA3-6354-4594-9253-C00C2CDF7EC9}"/>
              </a:ext>
            </a:extLst>
          </p:cNvPr>
          <p:cNvSpPr txBox="1"/>
          <p:nvPr/>
        </p:nvSpPr>
        <p:spPr>
          <a:xfrm>
            <a:off x="1789043" y="6173928"/>
            <a:ext cx="901148" cy="276999"/>
          </a:xfrm>
          <a:prstGeom prst="rect">
            <a:avLst/>
          </a:prstGeom>
          <a:noFill/>
        </p:spPr>
        <p:txBody>
          <a:bodyPr wrap="square" rtlCol="0">
            <a:spAutoFit/>
          </a:bodyPr>
          <a:lstStyle/>
          <a:p>
            <a:pPr algn="ctr"/>
            <a:r>
              <a:rPr lang="fr-FR" sz="1200" dirty="0"/>
              <a:t>Cr105</a:t>
            </a:r>
          </a:p>
        </p:txBody>
      </p:sp>
      <p:sp>
        <p:nvSpPr>
          <p:cNvPr id="12" name="CR101">
            <a:extLst>
              <a:ext uri="{FF2B5EF4-FFF2-40B4-BE49-F238E27FC236}">
                <a16:creationId xmlns:a16="http://schemas.microsoft.com/office/drawing/2014/main" id="{83DF5CFC-F0B0-4F8D-A177-EB1157B7F079}"/>
              </a:ext>
            </a:extLst>
          </p:cNvPr>
          <p:cNvSpPr txBox="1"/>
          <p:nvPr/>
        </p:nvSpPr>
        <p:spPr>
          <a:xfrm>
            <a:off x="1789043" y="2232960"/>
            <a:ext cx="901148" cy="276999"/>
          </a:xfrm>
          <a:prstGeom prst="rect">
            <a:avLst/>
          </a:prstGeom>
          <a:noFill/>
        </p:spPr>
        <p:txBody>
          <a:bodyPr wrap="square" rtlCol="0">
            <a:spAutoFit/>
          </a:bodyPr>
          <a:lstStyle/>
          <a:p>
            <a:pPr algn="ctr"/>
            <a:r>
              <a:rPr lang="fr-FR" sz="1200" dirty="0"/>
              <a:t>Cr101</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20"/>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31796" y="6221622"/>
            <a:ext cx="1201806" cy="369332"/>
          </a:xfrm>
          <a:prstGeom prst="rect">
            <a:avLst/>
          </a:prstGeom>
          <a:noFill/>
        </p:spPr>
        <p:txBody>
          <a:bodyPr wrap="square" rtlCol="0">
            <a:spAutoFit/>
          </a:bodyPr>
          <a:lstStyle/>
          <a:p>
            <a:pPr algn="ctr"/>
            <a:r>
              <a:rPr lang="fr-FR" dirty="0">
                <a:solidFill>
                  <a:schemeClr val="bg1"/>
                </a:solidFill>
              </a:rPr>
              <a:t>4.5</a:t>
            </a:r>
          </a:p>
        </p:txBody>
      </p:sp>
      <p:sp>
        <p:nvSpPr>
          <p:cNvPr id="17" name="Flèche : droite 16">
            <a:hlinkClick r:id="rId7" action="ppaction://hlinksldjump"/>
            <a:extLst>
              <a:ext uri="{FF2B5EF4-FFF2-40B4-BE49-F238E27FC236}">
                <a16:creationId xmlns:a16="http://schemas.microsoft.com/office/drawing/2014/main" id="{484CEF3F-1CBE-417A-BCB3-66123C1DE922}"/>
              </a:ext>
            </a:extLst>
          </p:cNvPr>
          <p:cNvSpPr/>
          <p:nvPr/>
        </p:nvSpPr>
        <p:spPr>
          <a:xfrm rot="10800000">
            <a:off x="86059" y="6120919"/>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hlinkClick r:id="rId9" action="ppaction://hlinksldjump"/>
            <a:extLst>
              <a:ext uri="{FF2B5EF4-FFF2-40B4-BE49-F238E27FC236}">
                <a16:creationId xmlns:a16="http://schemas.microsoft.com/office/drawing/2014/main" id="{0E58845A-85F3-42EE-A173-1CC51F16A08F}"/>
              </a:ext>
            </a:extLst>
          </p:cNvPr>
          <p:cNvSpPr txBox="1"/>
          <p:nvPr/>
        </p:nvSpPr>
        <p:spPr>
          <a:xfrm>
            <a:off x="86060" y="6221621"/>
            <a:ext cx="1201806" cy="369332"/>
          </a:xfrm>
          <a:prstGeom prst="rect">
            <a:avLst/>
          </a:prstGeom>
          <a:noFill/>
        </p:spPr>
        <p:txBody>
          <a:bodyPr wrap="square" rtlCol="0">
            <a:spAutoFit/>
          </a:bodyPr>
          <a:lstStyle/>
          <a:p>
            <a:pPr algn="ctr"/>
            <a:r>
              <a:rPr lang="fr-FR" dirty="0">
                <a:solidFill>
                  <a:schemeClr val="bg1"/>
                </a:solidFill>
              </a:rPr>
              <a:t>4.3 suite</a:t>
            </a:r>
          </a:p>
        </p:txBody>
      </p:sp>
      <p:sp>
        <p:nvSpPr>
          <p:cNvPr id="20" name="Ellipse 19">
            <a:hlinkClick r:id="rId10" action="ppaction://hlinksldjump"/>
            <a:extLst>
              <a:ext uri="{FF2B5EF4-FFF2-40B4-BE49-F238E27FC236}">
                <a16:creationId xmlns:a16="http://schemas.microsoft.com/office/drawing/2014/main" id="{5F42A968-0533-4150-878D-E022EE1EB665}"/>
              </a:ext>
            </a:extLst>
          </p:cNvPr>
          <p:cNvSpPr/>
          <p:nvPr/>
        </p:nvSpPr>
        <p:spPr>
          <a:xfrm>
            <a:off x="477077" y="5205898"/>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961" y="5286002"/>
            <a:ext cx="570737" cy="570737"/>
          </a:xfrm>
          <a:prstGeom prst="rect">
            <a:avLst/>
          </a:prstGeom>
        </p:spPr>
      </p:pic>
      <p:sp>
        <p:nvSpPr>
          <p:cNvPr id="19" name="Légende : double flèche courbée encadrée à une bordure 18">
            <a:extLst>
              <a:ext uri="{FF2B5EF4-FFF2-40B4-BE49-F238E27FC236}">
                <a16:creationId xmlns:a16="http://schemas.microsoft.com/office/drawing/2014/main" id="{E8CEF494-937B-45DF-84B6-287E5087DE26}"/>
              </a:ext>
            </a:extLst>
          </p:cNvPr>
          <p:cNvSpPr/>
          <p:nvPr/>
        </p:nvSpPr>
        <p:spPr>
          <a:xfrm>
            <a:off x="2690191" y="1759721"/>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8.4 Maîtrise des processus, produits et services fournis par des prestataires externes) </a:t>
            </a:r>
          </a:p>
        </p:txBody>
      </p:sp>
      <p:sp>
        <p:nvSpPr>
          <p:cNvPr id="22" name="Légende : double flèche courbée encadrée à une bordure 21">
            <a:extLst>
              <a:ext uri="{FF2B5EF4-FFF2-40B4-BE49-F238E27FC236}">
                <a16:creationId xmlns:a16="http://schemas.microsoft.com/office/drawing/2014/main" id="{0578CDE5-9742-43F8-A752-48EEC1AB679F}"/>
              </a:ext>
            </a:extLst>
          </p:cNvPr>
          <p:cNvSpPr/>
          <p:nvPr/>
        </p:nvSpPr>
        <p:spPr>
          <a:xfrm>
            <a:off x="2704141" y="275124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8.4 Maîtrise des processus, produits et services fournis par des prestataires externes) </a:t>
            </a:r>
          </a:p>
        </p:txBody>
      </p:sp>
      <p:sp>
        <p:nvSpPr>
          <p:cNvPr id="23" name="Légende : double flèche courbée encadrée à une bordure 22">
            <a:extLst>
              <a:ext uri="{FF2B5EF4-FFF2-40B4-BE49-F238E27FC236}">
                <a16:creationId xmlns:a16="http://schemas.microsoft.com/office/drawing/2014/main" id="{37172BB7-BBCB-4DB7-8443-6A6CCEC31440}"/>
              </a:ext>
            </a:extLst>
          </p:cNvPr>
          <p:cNvSpPr/>
          <p:nvPr/>
        </p:nvSpPr>
        <p:spPr>
          <a:xfrm>
            <a:off x="2704141" y="3711113"/>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8.4 Maîtrise des processus, produits et services fournis par des prestataires externes) </a:t>
            </a:r>
          </a:p>
        </p:txBody>
      </p:sp>
      <p:sp>
        <p:nvSpPr>
          <p:cNvPr id="24" name="Légende : double flèche courbée encadrée à une bordure 23">
            <a:extLst>
              <a:ext uri="{FF2B5EF4-FFF2-40B4-BE49-F238E27FC236}">
                <a16:creationId xmlns:a16="http://schemas.microsoft.com/office/drawing/2014/main" id="{94ECAA30-9D57-4FDD-9085-394E1BD22672}"/>
              </a:ext>
            </a:extLst>
          </p:cNvPr>
          <p:cNvSpPr/>
          <p:nvPr/>
        </p:nvSpPr>
        <p:spPr>
          <a:xfrm>
            <a:off x="2704141" y="4696435"/>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7.8.4 Gestion et développement des prestataires externes) </a:t>
            </a:r>
          </a:p>
        </p:txBody>
      </p:sp>
      <p:sp>
        <p:nvSpPr>
          <p:cNvPr id="25" name="Légende : double flèche courbée encadrée à une bordure 24">
            <a:extLst>
              <a:ext uri="{FF2B5EF4-FFF2-40B4-BE49-F238E27FC236}">
                <a16:creationId xmlns:a16="http://schemas.microsoft.com/office/drawing/2014/main" id="{8AE7790B-984F-4428-98DE-BF12FD7EC3F1}"/>
              </a:ext>
            </a:extLst>
          </p:cNvPr>
          <p:cNvSpPr/>
          <p:nvPr/>
        </p:nvSpPr>
        <p:spPr>
          <a:xfrm>
            <a:off x="2690190" y="5710088"/>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7.8.6 Maîtrise des contrats) </a:t>
            </a:r>
          </a:p>
        </p:txBody>
      </p:sp>
      <p:sp>
        <p:nvSpPr>
          <p:cNvPr id="26" name="Légende : double flèche courbée encadrée à une bordure 25">
            <a:extLst>
              <a:ext uri="{FF2B5EF4-FFF2-40B4-BE49-F238E27FC236}">
                <a16:creationId xmlns:a16="http://schemas.microsoft.com/office/drawing/2014/main" id="{49215CF7-27CB-4BD2-B6C1-49BE1AABECBA}"/>
              </a:ext>
            </a:extLst>
          </p:cNvPr>
          <p:cNvSpPr/>
          <p:nvPr/>
        </p:nvSpPr>
        <p:spPr>
          <a:xfrm>
            <a:off x="2718091" y="4473000"/>
            <a:ext cx="7380000" cy="828000"/>
          </a:xfrm>
          <a:prstGeom prst="accentBorderCallout3">
            <a:avLst>
              <a:gd name="adj1" fmla="val 48222"/>
              <a:gd name="adj2" fmla="val -1303"/>
              <a:gd name="adj3" fmla="val 48221"/>
              <a:gd name="adj4" fmla="val -1552"/>
              <a:gd name="adj5" fmla="val 224243"/>
              <a:gd name="adj6" fmla="val -16834"/>
              <a:gd name="adj7" fmla="val 225363"/>
              <a:gd name="adj8" fmla="val -94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7.6.2 Planification	 de la communication) </a:t>
            </a:r>
          </a:p>
        </p:txBody>
      </p:sp>
      <p:pic>
        <p:nvPicPr>
          <p:cNvPr id="28" name="Image 27" descr="Une image contenant dessin, table, signe&#10;&#10;Description générée automatiquement">
            <a:extLst>
              <a:ext uri="{FF2B5EF4-FFF2-40B4-BE49-F238E27FC236}">
                <a16:creationId xmlns:a16="http://schemas.microsoft.com/office/drawing/2014/main" id="{55EBB1B5-5B09-4215-B2FF-28699BC8B4ED}"/>
              </a:ext>
            </a:extLst>
          </p:cNvPr>
          <p:cNvPicPr>
            <a:picLocks noChangeAspect="1"/>
          </p:cNvPicPr>
          <p:nvPr/>
        </p:nvPicPr>
        <p:blipFill>
          <a:blip r:embed="rId13"/>
          <a:stretch>
            <a:fillRect/>
          </a:stretch>
        </p:blipFill>
        <p:spPr>
          <a:xfrm>
            <a:off x="11008415" y="60830"/>
            <a:ext cx="1120325" cy="283582"/>
          </a:xfrm>
          <a:prstGeom prst="rect">
            <a:avLst/>
          </a:prstGeom>
        </p:spPr>
      </p:pic>
      <p:pic>
        <p:nvPicPr>
          <p:cNvPr id="29" name="Graphique 28" descr="Questions">
            <a:hlinkClick r:id="rId14" action="ppaction://hlinksldjump"/>
            <a:extLst>
              <a:ext uri="{FF2B5EF4-FFF2-40B4-BE49-F238E27FC236}">
                <a16:creationId xmlns:a16="http://schemas.microsoft.com/office/drawing/2014/main" id="{B32BC62D-B50A-43D5-B9EE-CD180EB8BE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0329" y="223989"/>
            <a:ext cx="540000" cy="540000"/>
          </a:xfrm>
          <a:prstGeom prst="rect">
            <a:avLst/>
          </a:prstGeom>
        </p:spPr>
      </p:pic>
      <p:sp>
        <p:nvSpPr>
          <p:cNvPr id="27" name="Espace réservé du pied de page 2">
            <a:extLst>
              <a:ext uri="{FF2B5EF4-FFF2-40B4-BE49-F238E27FC236}">
                <a16:creationId xmlns:a16="http://schemas.microsoft.com/office/drawing/2014/main" id="{F5A600C6-DDC1-49FA-81EE-54F4C926CFC2}"/>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7"/>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7"/>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391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9" grpId="0" animBg="1"/>
      <p:bldP spid="1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1">
              <a:lumMod val="60000"/>
              <a:lumOff val="40000"/>
            </a:schemeClr>
          </a:solidFill>
          <a:ln>
            <a:solidFill>
              <a:schemeClr val="bg1"/>
            </a:solidFill>
          </a:ln>
        </p:spPr>
        <p:txBody>
          <a:bodyPr>
            <a:noAutofit/>
          </a:bodyPr>
          <a:lstStyle/>
          <a:p>
            <a:pPr algn="ctr"/>
            <a:r>
              <a:rPr lang="fr-FR" sz="4000" dirty="0">
                <a:solidFill>
                  <a:schemeClr val="bg1"/>
                </a:solidFill>
                <a:latin typeface="+mn-lt"/>
              </a:rPr>
              <a:t>4.5 Mesures et analyses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265293612"/>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06">
            <a:extLst>
              <a:ext uri="{FF2B5EF4-FFF2-40B4-BE49-F238E27FC236}">
                <a16:creationId xmlns:a16="http://schemas.microsoft.com/office/drawing/2014/main" id="{27794F96-7CCD-4B17-AD3A-D08593CDC0E8}"/>
              </a:ext>
            </a:extLst>
          </p:cNvPr>
          <p:cNvSpPr txBox="1"/>
          <p:nvPr/>
        </p:nvSpPr>
        <p:spPr>
          <a:xfrm>
            <a:off x="1775791" y="1144059"/>
            <a:ext cx="901148" cy="292388"/>
          </a:xfrm>
          <a:prstGeom prst="rect">
            <a:avLst/>
          </a:prstGeom>
          <a:noFill/>
        </p:spPr>
        <p:txBody>
          <a:bodyPr wrap="square" rtlCol="0">
            <a:spAutoFit/>
          </a:bodyPr>
          <a:lstStyle/>
          <a:p>
            <a:pPr algn="ctr"/>
            <a:r>
              <a:rPr lang="fr-FR" sz="1300" dirty="0"/>
              <a:t>Cr106</a:t>
            </a:r>
          </a:p>
        </p:txBody>
      </p:sp>
      <p:sp>
        <p:nvSpPr>
          <p:cNvPr id="8" name="CR108">
            <a:extLst>
              <a:ext uri="{FF2B5EF4-FFF2-40B4-BE49-F238E27FC236}">
                <a16:creationId xmlns:a16="http://schemas.microsoft.com/office/drawing/2014/main" id="{97FC4222-810F-4CB0-B0B5-282D71E2EAE3}"/>
              </a:ext>
            </a:extLst>
          </p:cNvPr>
          <p:cNvSpPr txBox="1"/>
          <p:nvPr/>
        </p:nvSpPr>
        <p:spPr>
          <a:xfrm>
            <a:off x="1775791" y="2840333"/>
            <a:ext cx="901148" cy="292388"/>
          </a:xfrm>
          <a:prstGeom prst="rect">
            <a:avLst/>
          </a:prstGeom>
          <a:noFill/>
        </p:spPr>
        <p:txBody>
          <a:bodyPr wrap="square" rtlCol="0">
            <a:spAutoFit/>
          </a:bodyPr>
          <a:lstStyle/>
          <a:p>
            <a:pPr algn="ctr"/>
            <a:r>
              <a:rPr lang="fr-FR" sz="1300" dirty="0"/>
              <a:t>Cr108</a:t>
            </a:r>
          </a:p>
        </p:txBody>
      </p:sp>
      <p:sp>
        <p:nvSpPr>
          <p:cNvPr id="9" name="CR109">
            <a:extLst>
              <a:ext uri="{FF2B5EF4-FFF2-40B4-BE49-F238E27FC236}">
                <a16:creationId xmlns:a16="http://schemas.microsoft.com/office/drawing/2014/main" id="{7D47C695-CB9E-4BB1-8FE3-9E5E15BC88DE}"/>
              </a:ext>
            </a:extLst>
          </p:cNvPr>
          <p:cNvSpPr txBox="1"/>
          <p:nvPr/>
        </p:nvSpPr>
        <p:spPr>
          <a:xfrm>
            <a:off x="1775791" y="3680718"/>
            <a:ext cx="901148" cy="292388"/>
          </a:xfrm>
          <a:prstGeom prst="rect">
            <a:avLst/>
          </a:prstGeom>
          <a:noFill/>
        </p:spPr>
        <p:txBody>
          <a:bodyPr wrap="square" rtlCol="0">
            <a:spAutoFit/>
          </a:bodyPr>
          <a:lstStyle/>
          <a:p>
            <a:pPr algn="ctr"/>
            <a:r>
              <a:rPr lang="fr-FR" sz="1300" dirty="0"/>
              <a:t>Cr109</a:t>
            </a:r>
          </a:p>
        </p:txBody>
      </p:sp>
      <p:sp>
        <p:nvSpPr>
          <p:cNvPr id="10" name="CR111">
            <a:extLst>
              <a:ext uri="{FF2B5EF4-FFF2-40B4-BE49-F238E27FC236}">
                <a16:creationId xmlns:a16="http://schemas.microsoft.com/office/drawing/2014/main" id="{8FCA5B6F-3A61-45A7-BBE5-D7D4D3B9EA2D}"/>
              </a:ext>
            </a:extLst>
          </p:cNvPr>
          <p:cNvSpPr txBox="1"/>
          <p:nvPr/>
        </p:nvSpPr>
        <p:spPr>
          <a:xfrm>
            <a:off x="1775791" y="5359380"/>
            <a:ext cx="901148" cy="292388"/>
          </a:xfrm>
          <a:prstGeom prst="rect">
            <a:avLst/>
          </a:prstGeom>
          <a:noFill/>
        </p:spPr>
        <p:txBody>
          <a:bodyPr wrap="square" rtlCol="0">
            <a:spAutoFit/>
          </a:bodyPr>
          <a:lstStyle/>
          <a:p>
            <a:pPr algn="ctr"/>
            <a:r>
              <a:rPr lang="fr-FR" sz="1300" dirty="0"/>
              <a:t>Cr111</a:t>
            </a:r>
          </a:p>
        </p:txBody>
      </p:sp>
      <p:sp>
        <p:nvSpPr>
          <p:cNvPr id="11" name="CR112">
            <a:extLst>
              <a:ext uri="{FF2B5EF4-FFF2-40B4-BE49-F238E27FC236}">
                <a16:creationId xmlns:a16="http://schemas.microsoft.com/office/drawing/2014/main" id="{59655DA3-6354-4594-9253-C00C2CDF7EC9}"/>
              </a:ext>
            </a:extLst>
          </p:cNvPr>
          <p:cNvSpPr txBox="1"/>
          <p:nvPr/>
        </p:nvSpPr>
        <p:spPr>
          <a:xfrm>
            <a:off x="1775791" y="6221622"/>
            <a:ext cx="901148" cy="292388"/>
          </a:xfrm>
          <a:prstGeom prst="rect">
            <a:avLst/>
          </a:prstGeom>
          <a:noFill/>
        </p:spPr>
        <p:txBody>
          <a:bodyPr wrap="square" rtlCol="0">
            <a:spAutoFit/>
          </a:bodyPr>
          <a:lstStyle/>
          <a:p>
            <a:pPr algn="ctr"/>
            <a:r>
              <a:rPr lang="fr-FR" sz="1300" dirty="0"/>
              <a:t>Cr112</a:t>
            </a:r>
          </a:p>
        </p:txBody>
      </p:sp>
      <p:sp>
        <p:nvSpPr>
          <p:cNvPr id="12" name="CR107">
            <a:extLst>
              <a:ext uri="{FF2B5EF4-FFF2-40B4-BE49-F238E27FC236}">
                <a16:creationId xmlns:a16="http://schemas.microsoft.com/office/drawing/2014/main" id="{83DF5CFC-F0B0-4F8D-A177-EB1157B7F079}"/>
              </a:ext>
            </a:extLst>
          </p:cNvPr>
          <p:cNvSpPr txBox="1"/>
          <p:nvPr/>
        </p:nvSpPr>
        <p:spPr>
          <a:xfrm>
            <a:off x="1775791" y="2008238"/>
            <a:ext cx="901148" cy="292388"/>
          </a:xfrm>
          <a:prstGeom prst="rect">
            <a:avLst/>
          </a:prstGeom>
          <a:noFill/>
        </p:spPr>
        <p:txBody>
          <a:bodyPr wrap="square" rtlCol="0">
            <a:spAutoFit/>
          </a:bodyPr>
          <a:lstStyle/>
          <a:p>
            <a:pPr algn="ctr"/>
            <a:r>
              <a:rPr lang="fr-FR" sz="1300" dirty="0"/>
              <a:t>Cr107</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0919"/>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7" action="ppaction://hlinksldjump"/>
            <a:extLst>
              <a:ext uri="{FF2B5EF4-FFF2-40B4-BE49-F238E27FC236}">
                <a16:creationId xmlns:a16="http://schemas.microsoft.com/office/drawing/2014/main" id="{99D6AD88-C135-4CB5-9FF1-4CC44D952055}"/>
              </a:ext>
            </a:extLst>
          </p:cNvPr>
          <p:cNvSpPr txBox="1"/>
          <p:nvPr/>
        </p:nvSpPr>
        <p:spPr>
          <a:xfrm>
            <a:off x="10926934" y="6221622"/>
            <a:ext cx="1201806" cy="369332"/>
          </a:xfrm>
          <a:prstGeom prst="rect">
            <a:avLst/>
          </a:prstGeom>
          <a:noFill/>
        </p:spPr>
        <p:txBody>
          <a:bodyPr wrap="square" rtlCol="0">
            <a:spAutoFit/>
          </a:bodyPr>
          <a:lstStyle/>
          <a:p>
            <a:pPr algn="ctr"/>
            <a:r>
              <a:rPr lang="fr-FR" dirty="0">
                <a:solidFill>
                  <a:schemeClr val="bg1"/>
                </a:solidFill>
              </a:rPr>
              <a:t>4.5 suite</a:t>
            </a:r>
          </a:p>
        </p:txBody>
      </p:sp>
      <p:sp>
        <p:nvSpPr>
          <p:cNvPr id="16" name="CR110">
            <a:extLst>
              <a:ext uri="{FF2B5EF4-FFF2-40B4-BE49-F238E27FC236}">
                <a16:creationId xmlns:a16="http://schemas.microsoft.com/office/drawing/2014/main" id="{E39F8FD4-F865-4507-8F7C-D257786489FC}"/>
              </a:ext>
            </a:extLst>
          </p:cNvPr>
          <p:cNvSpPr txBox="1"/>
          <p:nvPr/>
        </p:nvSpPr>
        <p:spPr>
          <a:xfrm>
            <a:off x="1775791" y="4550534"/>
            <a:ext cx="901148" cy="292388"/>
          </a:xfrm>
          <a:prstGeom prst="rect">
            <a:avLst/>
          </a:prstGeom>
          <a:noFill/>
        </p:spPr>
        <p:txBody>
          <a:bodyPr wrap="square" rtlCol="0">
            <a:spAutoFit/>
          </a:bodyPr>
          <a:lstStyle/>
          <a:p>
            <a:pPr algn="ctr"/>
            <a:r>
              <a:rPr lang="fr-FR" sz="1300" dirty="0"/>
              <a:t>Cr110</a:t>
            </a:r>
          </a:p>
        </p:txBody>
      </p:sp>
      <p:sp>
        <p:nvSpPr>
          <p:cNvPr id="20" name="Ellipse 19">
            <a:hlinkClick r:id="rId8" action="ppaction://hlinksldjump"/>
            <a:extLst>
              <a:ext uri="{FF2B5EF4-FFF2-40B4-BE49-F238E27FC236}">
                <a16:creationId xmlns:a16="http://schemas.microsoft.com/office/drawing/2014/main" id="{F5261F9A-A3CF-4BEC-83F9-33444E8502C9}"/>
              </a:ext>
            </a:extLst>
          </p:cNvPr>
          <p:cNvSpPr/>
          <p:nvPr/>
        </p:nvSpPr>
        <p:spPr>
          <a:xfrm>
            <a:off x="477077" y="5185607"/>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8"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961" y="5252006"/>
            <a:ext cx="570737" cy="570737"/>
          </a:xfrm>
          <a:prstGeom prst="rect">
            <a:avLst/>
          </a:prstGeom>
        </p:spPr>
      </p:pic>
      <p:sp>
        <p:nvSpPr>
          <p:cNvPr id="22" name="Flèche : droite 21">
            <a:hlinkClick r:id="rId11" action="ppaction://hlinksldjump"/>
            <a:extLst>
              <a:ext uri="{FF2B5EF4-FFF2-40B4-BE49-F238E27FC236}">
                <a16:creationId xmlns:a16="http://schemas.microsoft.com/office/drawing/2014/main" id="{6501EC0F-099B-43ED-B110-533978340FEB}"/>
              </a:ext>
            </a:extLst>
          </p:cNvPr>
          <p:cNvSpPr/>
          <p:nvPr/>
        </p:nvSpPr>
        <p:spPr>
          <a:xfrm rot="10800000">
            <a:off x="63260" y="6142416"/>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hlinkClick r:id="rId12" action="ppaction://hlinksldjump"/>
            <a:extLst>
              <a:ext uri="{FF2B5EF4-FFF2-40B4-BE49-F238E27FC236}">
                <a16:creationId xmlns:a16="http://schemas.microsoft.com/office/drawing/2014/main" id="{D2648B35-328C-4274-AAF2-74140DFEA11B}"/>
              </a:ext>
            </a:extLst>
          </p:cNvPr>
          <p:cNvSpPr txBox="1"/>
          <p:nvPr/>
        </p:nvSpPr>
        <p:spPr>
          <a:xfrm>
            <a:off x="68425" y="6243118"/>
            <a:ext cx="1201806" cy="369332"/>
          </a:xfrm>
          <a:prstGeom prst="rect">
            <a:avLst/>
          </a:prstGeom>
          <a:noFill/>
        </p:spPr>
        <p:txBody>
          <a:bodyPr wrap="square" rtlCol="0">
            <a:spAutoFit/>
          </a:bodyPr>
          <a:lstStyle/>
          <a:p>
            <a:pPr algn="ctr"/>
            <a:r>
              <a:rPr lang="fr-FR" dirty="0">
                <a:solidFill>
                  <a:schemeClr val="bg1"/>
                </a:solidFill>
              </a:rPr>
              <a:t>4.4</a:t>
            </a:r>
          </a:p>
        </p:txBody>
      </p:sp>
      <p:sp>
        <p:nvSpPr>
          <p:cNvPr id="19" name="Légende : double flèche courbée encadrée à une bordure 18">
            <a:extLst>
              <a:ext uri="{FF2B5EF4-FFF2-40B4-BE49-F238E27FC236}">
                <a16:creationId xmlns:a16="http://schemas.microsoft.com/office/drawing/2014/main" id="{EA6640EE-1C76-4499-A116-EB2200FD8B35}"/>
              </a:ext>
            </a:extLst>
          </p:cNvPr>
          <p:cNvSpPr/>
          <p:nvPr/>
        </p:nvSpPr>
        <p:spPr>
          <a:xfrm>
            <a:off x="2674149" y="166346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4.4 Système de management de la qualité et ses processus) </a:t>
            </a:r>
          </a:p>
        </p:txBody>
      </p:sp>
      <p:sp>
        <p:nvSpPr>
          <p:cNvPr id="24" name="Légende : double flèche courbée encadrée à une bordure 23">
            <a:extLst>
              <a:ext uri="{FF2B5EF4-FFF2-40B4-BE49-F238E27FC236}">
                <a16:creationId xmlns:a16="http://schemas.microsoft.com/office/drawing/2014/main" id="{1E6C9398-1B48-4F01-8DED-351B4D4D365D}"/>
              </a:ext>
            </a:extLst>
          </p:cNvPr>
          <p:cNvSpPr/>
          <p:nvPr/>
        </p:nvSpPr>
        <p:spPr>
          <a:xfrm>
            <a:off x="2674148" y="2546119"/>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9.1.1 Surveillance, mesure, analyse et évaluation) </a:t>
            </a:r>
          </a:p>
        </p:txBody>
      </p:sp>
      <p:sp>
        <p:nvSpPr>
          <p:cNvPr id="25" name="Légende : double flèche courbée encadrée à une bordure 24">
            <a:extLst>
              <a:ext uri="{FF2B5EF4-FFF2-40B4-BE49-F238E27FC236}">
                <a16:creationId xmlns:a16="http://schemas.microsoft.com/office/drawing/2014/main" id="{AEF23CC1-AB46-4A24-A314-45404D5C01F5}"/>
              </a:ext>
            </a:extLst>
          </p:cNvPr>
          <p:cNvSpPr/>
          <p:nvPr/>
        </p:nvSpPr>
        <p:spPr>
          <a:xfrm>
            <a:off x="2674147" y="338386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9.1.1 Surveillance, mesure, analyse et évaluation) </a:t>
            </a:r>
          </a:p>
        </p:txBody>
      </p:sp>
      <p:sp>
        <p:nvSpPr>
          <p:cNvPr id="26" name="Légende : double flèche courbée encadrée à une bordure 25">
            <a:extLst>
              <a:ext uri="{FF2B5EF4-FFF2-40B4-BE49-F238E27FC236}">
                <a16:creationId xmlns:a16="http://schemas.microsoft.com/office/drawing/2014/main" id="{B305B074-B7A1-4CFC-8669-7B628943959B}"/>
              </a:ext>
            </a:extLst>
          </p:cNvPr>
          <p:cNvSpPr/>
          <p:nvPr/>
        </p:nvSpPr>
        <p:spPr>
          <a:xfrm>
            <a:off x="2674146" y="4216967"/>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9.1.2 Satisfaction du client) </a:t>
            </a:r>
          </a:p>
        </p:txBody>
      </p:sp>
      <p:sp>
        <p:nvSpPr>
          <p:cNvPr id="27" name="Légende : double flèche courbée encadrée à une bordure 26">
            <a:extLst>
              <a:ext uri="{FF2B5EF4-FFF2-40B4-BE49-F238E27FC236}">
                <a16:creationId xmlns:a16="http://schemas.microsoft.com/office/drawing/2014/main" id="{8161FEF4-1351-44BE-B740-C095856F957D}"/>
              </a:ext>
            </a:extLst>
          </p:cNvPr>
          <p:cNvSpPr/>
          <p:nvPr/>
        </p:nvSpPr>
        <p:spPr>
          <a:xfrm>
            <a:off x="2674145" y="51282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9.1.3 Analyse et évaluation) </a:t>
            </a:r>
          </a:p>
        </p:txBody>
      </p:sp>
      <p:sp>
        <p:nvSpPr>
          <p:cNvPr id="28" name="Légende : double flèche courbée encadrée à une bordure 27">
            <a:extLst>
              <a:ext uri="{FF2B5EF4-FFF2-40B4-BE49-F238E27FC236}">
                <a16:creationId xmlns:a16="http://schemas.microsoft.com/office/drawing/2014/main" id="{DF1C8F7D-C1D3-43A9-9078-CB338F37617F}"/>
              </a:ext>
            </a:extLst>
          </p:cNvPr>
          <p:cNvSpPr/>
          <p:nvPr/>
        </p:nvSpPr>
        <p:spPr>
          <a:xfrm>
            <a:off x="2674145" y="5898286"/>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9.1.3 Analyse et évaluation) </a:t>
            </a:r>
          </a:p>
        </p:txBody>
      </p:sp>
      <p:sp>
        <p:nvSpPr>
          <p:cNvPr id="29" name="Légende : double flèche courbée encadrée à une bordure 28">
            <a:extLst>
              <a:ext uri="{FF2B5EF4-FFF2-40B4-BE49-F238E27FC236}">
                <a16:creationId xmlns:a16="http://schemas.microsoft.com/office/drawing/2014/main" id="{696F3134-502E-4088-9B43-F9027556E110}"/>
              </a:ext>
            </a:extLst>
          </p:cNvPr>
          <p:cNvSpPr/>
          <p:nvPr/>
        </p:nvSpPr>
        <p:spPr>
          <a:xfrm>
            <a:off x="2674144" y="4550084"/>
            <a:ext cx="7380000" cy="828000"/>
          </a:xfrm>
          <a:prstGeom prst="accentBorderCallout3">
            <a:avLst>
              <a:gd name="adj1" fmla="val 48222"/>
              <a:gd name="adj2" fmla="val -1303"/>
              <a:gd name="adj3" fmla="val 48221"/>
              <a:gd name="adj4" fmla="val -1552"/>
              <a:gd name="adj5" fmla="val 222514"/>
              <a:gd name="adj6" fmla="val -16761"/>
              <a:gd name="adj7" fmla="val 223331"/>
              <a:gd name="adj8" fmla="val -888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9.3.3 Éléments de sortie de la revue de direction) </a:t>
            </a:r>
          </a:p>
        </p:txBody>
      </p:sp>
      <p:pic>
        <p:nvPicPr>
          <p:cNvPr id="31" name="Image 30" descr="Une image contenant dessin, table, signe&#10;&#10;Description générée automatiquement">
            <a:extLst>
              <a:ext uri="{FF2B5EF4-FFF2-40B4-BE49-F238E27FC236}">
                <a16:creationId xmlns:a16="http://schemas.microsoft.com/office/drawing/2014/main" id="{0DF20836-DAFB-4F62-822E-E408F22C986F}"/>
              </a:ext>
            </a:extLst>
          </p:cNvPr>
          <p:cNvPicPr>
            <a:picLocks noChangeAspect="1"/>
          </p:cNvPicPr>
          <p:nvPr/>
        </p:nvPicPr>
        <p:blipFill>
          <a:blip r:embed="rId13"/>
          <a:stretch>
            <a:fillRect/>
          </a:stretch>
        </p:blipFill>
        <p:spPr>
          <a:xfrm>
            <a:off x="11008415" y="60830"/>
            <a:ext cx="1120325" cy="283582"/>
          </a:xfrm>
          <a:prstGeom prst="rect">
            <a:avLst/>
          </a:prstGeom>
        </p:spPr>
      </p:pic>
      <p:pic>
        <p:nvPicPr>
          <p:cNvPr id="32" name="Graphique 31" descr="Questions">
            <a:hlinkClick r:id="rId14" action="ppaction://hlinksldjump"/>
            <a:extLst>
              <a:ext uri="{FF2B5EF4-FFF2-40B4-BE49-F238E27FC236}">
                <a16:creationId xmlns:a16="http://schemas.microsoft.com/office/drawing/2014/main" id="{62DF8FE9-CF89-487B-A142-C578CF2AED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0329" y="223989"/>
            <a:ext cx="540000" cy="540000"/>
          </a:xfrm>
          <a:prstGeom prst="rect">
            <a:avLst/>
          </a:prstGeom>
        </p:spPr>
      </p:pic>
      <p:sp>
        <p:nvSpPr>
          <p:cNvPr id="30" name="Espace réservé du pied de page 2">
            <a:extLst>
              <a:ext uri="{FF2B5EF4-FFF2-40B4-BE49-F238E27FC236}">
                <a16:creationId xmlns:a16="http://schemas.microsoft.com/office/drawing/2014/main" id="{0EDD7EF1-7AFA-4A06-A7E0-8AC32A426AC4}"/>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7"/>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7"/>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868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9" grpId="0" animBg="1"/>
      <p:bldP spid="19"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E5B6D-FB3B-4F15-B894-13EE4AA03644}"/>
              </a:ext>
            </a:extLst>
          </p:cNvPr>
          <p:cNvSpPr>
            <a:spLocks noGrp="1"/>
          </p:cNvSpPr>
          <p:nvPr>
            <p:ph type="title"/>
          </p:nvPr>
        </p:nvSpPr>
        <p:spPr>
          <a:xfrm>
            <a:off x="838200" y="342499"/>
            <a:ext cx="10515600" cy="677075"/>
          </a:xfrm>
        </p:spPr>
        <p:txBody>
          <a:bodyPr>
            <a:normAutofit fontScale="90000"/>
          </a:bodyPr>
          <a:lstStyle/>
          <a:p>
            <a:pPr algn="ctr"/>
            <a:r>
              <a:rPr lang="fr-FR" b="1" dirty="0">
                <a:solidFill>
                  <a:srgbClr val="FF0000"/>
                </a:solidFill>
                <a:effectLst>
                  <a:outerShdw blurRad="38100" dist="38100" dir="2700000" algn="tl">
                    <a:srgbClr val="000000">
                      <a:alpha val="43137"/>
                    </a:srgbClr>
                  </a:outerShdw>
                </a:effectLst>
              </a:rPr>
              <a:t>PLUS D’INFORMATIONS</a:t>
            </a:r>
          </a:p>
        </p:txBody>
      </p:sp>
      <p:sp>
        <p:nvSpPr>
          <p:cNvPr id="5" name="Espace réservé du texte 32">
            <a:extLst>
              <a:ext uri="{FF2B5EF4-FFF2-40B4-BE49-F238E27FC236}">
                <a16:creationId xmlns:a16="http://schemas.microsoft.com/office/drawing/2014/main" id="{DB1D0830-6391-4AC5-B4D6-E326BBDB6AAD}"/>
              </a:ext>
            </a:extLst>
          </p:cNvPr>
          <p:cNvSpPr txBox="1">
            <a:spLocks/>
          </p:cNvSpPr>
          <p:nvPr/>
        </p:nvSpPr>
        <p:spPr>
          <a:xfrm>
            <a:off x="91059" y="2118600"/>
            <a:ext cx="5862000" cy="486232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None/>
            </a:pPr>
            <a:r>
              <a:rPr lang="fr-FR" sz="2000" dirty="0">
                <a:solidFill>
                  <a:srgbClr val="FFC000"/>
                </a:solidFill>
                <a:sym typeface="Wingdings" panose="05000000000000000000" pitchFamily="2" charset="2"/>
              </a:rPr>
              <a:t> </a:t>
            </a:r>
            <a:r>
              <a:rPr lang="fr-FR" sz="2000" dirty="0">
                <a:solidFill>
                  <a:srgbClr val="FFC000"/>
                </a:solidFill>
              </a:rPr>
              <a:t>COLIN Chloé – chloe.colin0312@gmail.com </a:t>
            </a:r>
          </a:p>
          <a:p>
            <a:pPr marL="0" indent="0">
              <a:buClr>
                <a:schemeClr val="accent2"/>
              </a:buClr>
              <a:buNone/>
            </a:pPr>
            <a:r>
              <a:rPr lang="fr-FR" sz="2000" dirty="0">
                <a:solidFill>
                  <a:srgbClr val="FFC000"/>
                </a:solidFill>
                <a:sym typeface="Wingdings" panose="05000000000000000000" pitchFamily="2" charset="2"/>
              </a:rPr>
              <a:t> </a:t>
            </a:r>
            <a:r>
              <a:rPr lang="fr-FR" sz="2000" dirty="0">
                <a:solidFill>
                  <a:srgbClr val="FFC000"/>
                </a:solidFill>
              </a:rPr>
              <a:t>FARGES Alexandre - alexandre.farges35@gmail.com</a:t>
            </a:r>
          </a:p>
          <a:p>
            <a:pPr marL="0" indent="0">
              <a:buClr>
                <a:schemeClr val="accent2"/>
              </a:buClr>
              <a:buNone/>
            </a:pPr>
            <a:r>
              <a:rPr lang="fr-FR" sz="2000" dirty="0">
                <a:solidFill>
                  <a:srgbClr val="FFC000"/>
                </a:solidFill>
                <a:sym typeface="Wingdings" panose="05000000000000000000" pitchFamily="2" charset="2"/>
              </a:rPr>
              <a:t> </a:t>
            </a:r>
            <a:r>
              <a:rPr lang="fr-FR" sz="2000" dirty="0">
                <a:solidFill>
                  <a:srgbClr val="FFC000"/>
                </a:solidFill>
              </a:rPr>
              <a:t>GAINE Matthieu - letsicaribou@gmail.com</a:t>
            </a:r>
          </a:p>
          <a:p>
            <a:pPr marL="0" indent="0">
              <a:buClr>
                <a:schemeClr val="accent2"/>
              </a:buClr>
              <a:buNone/>
            </a:pPr>
            <a:endParaRPr lang="fr-FR" sz="2000" dirty="0"/>
          </a:p>
          <a:p>
            <a:pPr>
              <a:buClr>
                <a:schemeClr val="accent2"/>
              </a:buClr>
            </a:pPr>
            <a:endParaRPr lang="fr-FR" sz="2000" dirty="0"/>
          </a:p>
          <a:p>
            <a:pPr>
              <a:buClr>
                <a:schemeClr val="accent2"/>
              </a:buClr>
            </a:pPr>
            <a:endParaRPr lang="fr-FR" sz="2000" dirty="0"/>
          </a:p>
          <a:p>
            <a:pPr>
              <a:buClr>
                <a:schemeClr val="accent2"/>
              </a:buClr>
            </a:pPr>
            <a:endParaRPr lang="fr-FR" sz="2000" dirty="0"/>
          </a:p>
          <a:p>
            <a:pPr>
              <a:buClr>
                <a:schemeClr val="accent2"/>
              </a:buClr>
            </a:pPr>
            <a:endParaRPr lang="fr-FR" sz="2000" dirty="0"/>
          </a:p>
          <a:p>
            <a:pPr>
              <a:buClr>
                <a:schemeClr val="accent2"/>
              </a:buClr>
            </a:pPr>
            <a:endParaRPr lang="fr-FR" sz="2000" dirty="0"/>
          </a:p>
        </p:txBody>
      </p:sp>
      <p:pic>
        <p:nvPicPr>
          <p:cNvPr id="6" name="Image 5">
            <a:extLst>
              <a:ext uri="{FF2B5EF4-FFF2-40B4-BE49-F238E27FC236}">
                <a16:creationId xmlns:a16="http://schemas.microsoft.com/office/drawing/2014/main" id="{A18BE24A-4F19-4966-A62E-9E21F8C589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322" y="3957182"/>
            <a:ext cx="1203620" cy="1785273"/>
          </a:xfrm>
          <a:prstGeom prst="rect">
            <a:avLst/>
          </a:prstGeom>
        </p:spPr>
      </p:pic>
      <p:pic>
        <p:nvPicPr>
          <p:cNvPr id="7" name="Image 6">
            <a:extLst>
              <a:ext uri="{FF2B5EF4-FFF2-40B4-BE49-F238E27FC236}">
                <a16:creationId xmlns:a16="http://schemas.microsoft.com/office/drawing/2014/main" id="{3E261A4A-E3C4-4995-8083-388001423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458" y="3964311"/>
            <a:ext cx="1176765" cy="1800000"/>
          </a:xfrm>
          <a:prstGeom prst="rect">
            <a:avLst/>
          </a:prstGeom>
        </p:spPr>
      </p:pic>
      <p:pic>
        <p:nvPicPr>
          <p:cNvPr id="8" name="Image 7">
            <a:extLst>
              <a:ext uri="{FF2B5EF4-FFF2-40B4-BE49-F238E27FC236}">
                <a16:creationId xmlns:a16="http://schemas.microsoft.com/office/drawing/2014/main" id="{98304C1B-70DA-4E2E-9076-D76C2ECA4E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90" t="1216" r="17270"/>
          <a:stretch/>
        </p:blipFill>
        <p:spPr>
          <a:xfrm>
            <a:off x="3651739" y="3970817"/>
            <a:ext cx="1199706" cy="1800000"/>
          </a:xfrm>
          <a:prstGeom prst="rect">
            <a:avLst/>
          </a:prstGeom>
        </p:spPr>
      </p:pic>
      <p:sp>
        <p:nvSpPr>
          <p:cNvPr id="9" name="ZoneTexte 8">
            <a:extLst>
              <a:ext uri="{FF2B5EF4-FFF2-40B4-BE49-F238E27FC236}">
                <a16:creationId xmlns:a16="http://schemas.microsoft.com/office/drawing/2014/main" id="{60798043-72C4-4B08-B583-D868E0B71165}"/>
              </a:ext>
            </a:extLst>
          </p:cNvPr>
          <p:cNvSpPr txBox="1"/>
          <p:nvPr/>
        </p:nvSpPr>
        <p:spPr>
          <a:xfrm>
            <a:off x="396970" y="5879058"/>
            <a:ext cx="1470323" cy="369332"/>
          </a:xfrm>
          <a:prstGeom prst="rect">
            <a:avLst/>
          </a:prstGeom>
          <a:noFill/>
          <a:ln>
            <a:solidFill>
              <a:schemeClr val="bg1"/>
            </a:solidFill>
          </a:ln>
        </p:spPr>
        <p:txBody>
          <a:bodyPr wrap="square" rtlCol="0">
            <a:spAutoFit/>
          </a:bodyPr>
          <a:lstStyle/>
          <a:p>
            <a:pPr algn="ctr"/>
            <a:r>
              <a:rPr lang="fr-FR" dirty="0">
                <a:solidFill>
                  <a:schemeClr val="bg1"/>
                </a:solidFill>
              </a:rPr>
              <a:t>Alexandre</a:t>
            </a:r>
          </a:p>
        </p:txBody>
      </p:sp>
      <p:sp>
        <p:nvSpPr>
          <p:cNvPr id="10" name="ZoneTexte 9">
            <a:extLst>
              <a:ext uri="{FF2B5EF4-FFF2-40B4-BE49-F238E27FC236}">
                <a16:creationId xmlns:a16="http://schemas.microsoft.com/office/drawing/2014/main" id="{8CC504FF-6DA6-4A44-8CDF-18F86AAEDD23}"/>
              </a:ext>
            </a:extLst>
          </p:cNvPr>
          <p:cNvSpPr txBox="1"/>
          <p:nvPr/>
        </p:nvSpPr>
        <p:spPr>
          <a:xfrm>
            <a:off x="1958512" y="5879058"/>
            <a:ext cx="1470323" cy="369332"/>
          </a:xfrm>
          <a:prstGeom prst="rect">
            <a:avLst/>
          </a:prstGeom>
          <a:noFill/>
          <a:ln>
            <a:solidFill>
              <a:schemeClr val="bg1"/>
            </a:solidFill>
          </a:ln>
        </p:spPr>
        <p:txBody>
          <a:bodyPr wrap="square" rtlCol="0">
            <a:spAutoFit/>
          </a:bodyPr>
          <a:lstStyle/>
          <a:p>
            <a:pPr algn="ctr"/>
            <a:r>
              <a:rPr lang="fr-FR" dirty="0">
                <a:solidFill>
                  <a:schemeClr val="bg1"/>
                </a:solidFill>
              </a:rPr>
              <a:t>Chloé</a:t>
            </a:r>
          </a:p>
        </p:txBody>
      </p:sp>
      <p:sp>
        <p:nvSpPr>
          <p:cNvPr id="11" name="ZoneTexte 10">
            <a:extLst>
              <a:ext uri="{FF2B5EF4-FFF2-40B4-BE49-F238E27FC236}">
                <a16:creationId xmlns:a16="http://schemas.microsoft.com/office/drawing/2014/main" id="{1D4FB50B-7377-48C1-9001-C42CE052662D}"/>
              </a:ext>
            </a:extLst>
          </p:cNvPr>
          <p:cNvSpPr txBox="1"/>
          <p:nvPr/>
        </p:nvSpPr>
        <p:spPr>
          <a:xfrm>
            <a:off x="3520054" y="5879058"/>
            <a:ext cx="1470323" cy="369332"/>
          </a:xfrm>
          <a:prstGeom prst="rect">
            <a:avLst/>
          </a:prstGeom>
          <a:noFill/>
          <a:ln>
            <a:solidFill>
              <a:schemeClr val="bg1">
                <a:lumMod val="95000"/>
              </a:schemeClr>
            </a:solidFill>
          </a:ln>
        </p:spPr>
        <p:txBody>
          <a:bodyPr wrap="square" rtlCol="0">
            <a:spAutoFit/>
          </a:bodyPr>
          <a:lstStyle/>
          <a:p>
            <a:pPr algn="ctr"/>
            <a:r>
              <a:rPr lang="fr-FR" dirty="0">
                <a:solidFill>
                  <a:schemeClr val="bg1"/>
                </a:solidFill>
              </a:rPr>
              <a:t>Matthieu</a:t>
            </a:r>
          </a:p>
        </p:txBody>
      </p:sp>
      <p:sp>
        <p:nvSpPr>
          <p:cNvPr id="12" name="Titre 8">
            <a:extLst>
              <a:ext uri="{FF2B5EF4-FFF2-40B4-BE49-F238E27FC236}">
                <a16:creationId xmlns:a16="http://schemas.microsoft.com/office/drawing/2014/main" id="{B600307A-199E-41B9-8B8D-5C9EB117492E}"/>
              </a:ext>
            </a:extLst>
          </p:cNvPr>
          <p:cNvSpPr txBox="1">
            <a:spLocks/>
          </p:cNvSpPr>
          <p:nvPr/>
        </p:nvSpPr>
        <p:spPr>
          <a:xfrm>
            <a:off x="217148" y="1169755"/>
            <a:ext cx="5554224" cy="525194"/>
          </a:xfrm>
          <a:prstGeom prst="rect">
            <a:avLst/>
          </a:prstGeom>
          <a:solidFill>
            <a:srgbClr val="D0DCF0"/>
          </a:solidFill>
        </p:spPr>
        <p:txBody>
          <a:bodyPr vert="horz" lIns="91440" tIns="45720" rIns="91440" bIns="0" rtlCol="0" anchor="ctr">
            <a:normAutofit fontScale="97500"/>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pPr algn="ctr"/>
            <a:r>
              <a:rPr lang="fr-FR" sz="2800" dirty="0">
                <a:solidFill>
                  <a:srgbClr val="002060"/>
                </a:solidFill>
                <a:effectLst>
                  <a:outerShdw blurRad="38100" dist="38100" dir="2700000" algn="tl">
                    <a:srgbClr val="000000">
                      <a:alpha val="43137"/>
                    </a:srgbClr>
                  </a:outerShdw>
                </a:effectLst>
                <a:latin typeface="+mn-lt"/>
              </a:rPr>
              <a:t>Contacts de l’équipe du projet</a:t>
            </a:r>
          </a:p>
        </p:txBody>
      </p:sp>
      <p:pic>
        <p:nvPicPr>
          <p:cNvPr id="16" name="Image 15" descr="Une image contenant dessin, table, signe&#10;&#10;Description générée automatiquement">
            <a:extLst>
              <a:ext uri="{FF2B5EF4-FFF2-40B4-BE49-F238E27FC236}">
                <a16:creationId xmlns:a16="http://schemas.microsoft.com/office/drawing/2014/main" id="{BC487420-FA43-4C0A-B2D1-2E3D7B309465}"/>
              </a:ext>
            </a:extLst>
          </p:cNvPr>
          <p:cNvPicPr>
            <a:picLocks noChangeAspect="1"/>
          </p:cNvPicPr>
          <p:nvPr/>
        </p:nvPicPr>
        <p:blipFill>
          <a:blip r:embed="rId5"/>
          <a:stretch>
            <a:fillRect/>
          </a:stretch>
        </p:blipFill>
        <p:spPr>
          <a:xfrm>
            <a:off x="10791241" y="60830"/>
            <a:ext cx="1337499" cy="338554"/>
          </a:xfrm>
          <a:prstGeom prst="rect">
            <a:avLst/>
          </a:prstGeom>
        </p:spPr>
      </p:pic>
      <p:sp>
        <p:nvSpPr>
          <p:cNvPr id="17" name="Titre 8">
            <a:extLst>
              <a:ext uri="{FF2B5EF4-FFF2-40B4-BE49-F238E27FC236}">
                <a16:creationId xmlns:a16="http://schemas.microsoft.com/office/drawing/2014/main" id="{3281E1A4-5005-4688-B150-A2DBB293D07A}"/>
              </a:ext>
            </a:extLst>
          </p:cNvPr>
          <p:cNvSpPr txBox="1">
            <a:spLocks/>
          </p:cNvSpPr>
          <p:nvPr/>
        </p:nvSpPr>
        <p:spPr>
          <a:xfrm>
            <a:off x="6420628" y="1169755"/>
            <a:ext cx="5554224" cy="525194"/>
          </a:xfrm>
          <a:prstGeom prst="rect">
            <a:avLst/>
          </a:prstGeom>
          <a:solidFill>
            <a:srgbClr val="D0DCF0"/>
          </a:solidFill>
        </p:spPr>
        <p:txBody>
          <a:bodyPr vert="horz" lIns="91440" tIns="45720" rIns="91440" bIns="0" rtlCol="0" anchor="ctr">
            <a:normAutofit fontScale="97500"/>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pPr algn="ctr"/>
            <a:r>
              <a:rPr lang="fr-FR" sz="2800" dirty="0">
                <a:solidFill>
                  <a:srgbClr val="002060"/>
                </a:solidFill>
                <a:effectLst>
                  <a:outerShdw blurRad="38100" dist="38100" dir="2700000" algn="tl">
                    <a:srgbClr val="000000">
                      <a:alpha val="43137"/>
                    </a:srgbClr>
                  </a:outerShdw>
                </a:effectLst>
                <a:latin typeface="+mn-lt"/>
              </a:rPr>
              <a:t>Documents en lien avec cet outil</a:t>
            </a:r>
          </a:p>
        </p:txBody>
      </p:sp>
      <p:pic>
        <p:nvPicPr>
          <p:cNvPr id="19" name="Image 18">
            <a:extLst>
              <a:ext uri="{FF2B5EF4-FFF2-40B4-BE49-F238E27FC236}">
                <a16:creationId xmlns:a16="http://schemas.microsoft.com/office/drawing/2014/main" id="{BAB8103D-1924-4828-B467-7708D265B3B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57167" y="2308314"/>
            <a:ext cx="2617539" cy="1819086"/>
          </a:xfrm>
          <a:prstGeom prst="rect">
            <a:avLst/>
          </a:prstGeom>
        </p:spPr>
      </p:pic>
      <p:sp>
        <p:nvSpPr>
          <p:cNvPr id="20" name="Signe Plus 19">
            <a:extLst>
              <a:ext uri="{FF2B5EF4-FFF2-40B4-BE49-F238E27FC236}">
                <a16:creationId xmlns:a16="http://schemas.microsoft.com/office/drawing/2014/main" id="{367EA3AE-DA9B-457B-BF1B-60FEB89FF202}"/>
              </a:ext>
            </a:extLst>
          </p:cNvPr>
          <p:cNvSpPr/>
          <p:nvPr/>
        </p:nvSpPr>
        <p:spPr>
          <a:xfrm>
            <a:off x="8464721" y="3065450"/>
            <a:ext cx="360000" cy="360000"/>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1CA0067A-A02E-4A98-8DA4-C38271A8BD53}"/>
              </a:ext>
            </a:extLst>
          </p:cNvPr>
          <p:cNvSpPr txBox="1"/>
          <p:nvPr/>
        </p:nvSpPr>
        <p:spPr>
          <a:xfrm>
            <a:off x="6248126" y="4127400"/>
            <a:ext cx="2107931" cy="461665"/>
          </a:xfrm>
          <a:prstGeom prst="rect">
            <a:avLst/>
          </a:prstGeom>
          <a:noFill/>
        </p:spPr>
        <p:txBody>
          <a:bodyPr wrap="square" rtlCol="0">
            <a:spAutoFit/>
          </a:bodyPr>
          <a:lstStyle/>
          <a:p>
            <a:pPr algn="ctr"/>
            <a:r>
              <a:rPr lang="fr-FR" sz="1200" dirty="0">
                <a:solidFill>
                  <a:srgbClr val="FFC000"/>
                </a:solidFill>
              </a:rPr>
              <a:t>Mémoire d’Intelligence  Méthodologique</a:t>
            </a:r>
          </a:p>
        </p:txBody>
      </p:sp>
      <p:sp>
        <p:nvSpPr>
          <p:cNvPr id="22" name="ZoneTexte 21">
            <a:extLst>
              <a:ext uri="{FF2B5EF4-FFF2-40B4-BE49-F238E27FC236}">
                <a16:creationId xmlns:a16="http://schemas.microsoft.com/office/drawing/2014/main" id="{B0AAE335-8B56-4154-AC95-1D2B0A94C9D8}"/>
              </a:ext>
            </a:extLst>
          </p:cNvPr>
          <p:cNvSpPr txBox="1"/>
          <p:nvPr/>
        </p:nvSpPr>
        <p:spPr>
          <a:xfrm>
            <a:off x="9408655" y="4182228"/>
            <a:ext cx="2314565" cy="276999"/>
          </a:xfrm>
          <a:prstGeom prst="rect">
            <a:avLst/>
          </a:prstGeom>
          <a:noFill/>
        </p:spPr>
        <p:txBody>
          <a:bodyPr wrap="square" rtlCol="0">
            <a:spAutoFit/>
          </a:bodyPr>
          <a:lstStyle/>
          <a:p>
            <a:pPr algn="ctr"/>
            <a:r>
              <a:rPr lang="fr-FR" sz="1200" dirty="0">
                <a:solidFill>
                  <a:srgbClr val="FFC000"/>
                </a:solidFill>
              </a:rPr>
              <a:t>Outil d’autodiagnostic et de suivi</a:t>
            </a:r>
          </a:p>
        </p:txBody>
      </p:sp>
      <p:sp>
        <p:nvSpPr>
          <p:cNvPr id="34" name="Ellipse 33">
            <a:hlinkClick r:id="rId7" action="ppaction://hlinksldjump"/>
            <a:extLst>
              <a:ext uri="{FF2B5EF4-FFF2-40B4-BE49-F238E27FC236}">
                <a16:creationId xmlns:a16="http://schemas.microsoft.com/office/drawing/2014/main" id="{59E61EBA-2D0B-4839-86D6-E388CC9E9771}"/>
              </a:ext>
            </a:extLst>
          </p:cNvPr>
          <p:cNvSpPr/>
          <p:nvPr/>
        </p:nvSpPr>
        <p:spPr>
          <a:xfrm>
            <a:off x="10919990" y="5674758"/>
            <a:ext cx="1080000" cy="108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hlinkClick r:id="rId7" action="ppaction://hlinksldjump"/>
            <a:extLst>
              <a:ext uri="{FF2B5EF4-FFF2-40B4-BE49-F238E27FC236}">
                <a16:creationId xmlns:a16="http://schemas.microsoft.com/office/drawing/2014/main" id="{381103F5-3243-4BFA-AD9C-F189C75CB1AE}"/>
              </a:ext>
            </a:extLst>
          </p:cNvPr>
          <p:cNvSpPr txBox="1"/>
          <p:nvPr/>
        </p:nvSpPr>
        <p:spPr>
          <a:xfrm>
            <a:off x="10977564" y="5922370"/>
            <a:ext cx="964852" cy="584775"/>
          </a:xfrm>
          <a:prstGeom prst="rect">
            <a:avLst/>
          </a:prstGeom>
          <a:noFill/>
        </p:spPr>
        <p:txBody>
          <a:bodyPr wrap="square" rtlCol="0">
            <a:spAutoFit/>
          </a:bodyPr>
          <a:lstStyle/>
          <a:p>
            <a:pPr algn="ctr"/>
            <a:r>
              <a:rPr lang="fr-FR" sz="1600" dirty="0">
                <a:solidFill>
                  <a:schemeClr val="bg1"/>
                </a:solidFill>
              </a:rPr>
              <a:t>Retour Méthode</a:t>
            </a:r>
          </a:p>
        </p:txBody>
      </p:sp>
      <p:pic>
        <p:nvPicPr>
          <p:cNvPr id="13" name="Image 12">
            <a:extLst>
              <a:ext uri="{FF2B5EF4-FFF2-40B4-BE49-F238E27FC236}">
                <a16:creationId xmlns:a16="http://schemas.microsoft.com/office/drawing/2014/main" id="{8A20AD19-7E45-426C-AB5E-F83EE6D8F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906" y="2118600"/>
            <a:ext cx="1418604" cy="2008800"/>
          </a:xfrm>
          <a:prstGeom prst="rect">
            <a:avLst/>
          </a:prstGeom>
        </p:spPr>
      </p:pic>
      <p:sp>
        <p:nvSpPr>
          <p:cNvPr id="14" name="Rectangle 13">
            <a:extLst>
              <a:ext uri="{FF2B5EF4-FFF2-40B4-BE49-F238E27FC236}">
                <a16:creationId xmlns:a16="http://schemas.microsoft.com/office/drawing/2014/main" id="{65682FDB-5E5D-4331-BD68-9D82F81FF1BB}"/>
              </a:ext>
            </a:extLst>
          </p:cNvPr>
          <p:cNvSpPr/>
          <p:nvPr/>
        </p:nvSpPr>
        <p:spPr>
          <a:xfrm>
            <a:off x="6420628" y="4899800"/>
            <a:ext cx="6096000" cy="276999"/>
          </a:xfrm>
          <a:prstGeom prst="rect">
            <a:avLst/>
          </a:prstGeom>
        </p:spPr>
        <p:txBody>
          <a:bodyPr>
            <a:spAutoFit/>
          </a:bodyPr>
          <a:lstStyle/>
          <a:p>
            <a:pPr lvl="0"/>
            <a:r>
              <a:rPr lang="fr-FR" sz="1200" dirty="0">
                <a:solidFill>
                  <a:schemeClr val="bg1"/>
                </a:solidFill>
                <a:latin typeface="Arial" panose="020B0604020202020204" pitchFamily="34" charset="0"/>
                <a:ea typeface="Rockwell" panose="02060603020205020403" pitchFamily="18" charset="0"/>
                <a:cs typeface="Arial" panose="020B0604020202020204" pitchFamily="34" charset="0"/>
              </a:rPr>
              <a:t>Disponible sur </a:t>
            </a:r>
            <a:r>
              <a:rPr lang="fr-FR" sz="1200" i="1" dirty="0">
                <a:solidFill>
                  <a:srgbClr val="3F3F3F"/>
                </a:solidFill>
                <a:latin typeface="Arial" panose="020B0604020202020204" pitchFamily="34" charset="0"/>
                <a:ea typeface="Rockwell" panose="02060603020205020403" pitchFamily="18" charset="0"/>
                <a:cs typeface="Arial" panose="020B0604020202020204" pitchFamily="34" charset="0"/>
              </a:rPr>
              <a:t>: </a:t>
            </a:r>
            <a:r>
              <a:rPr lang="fr-FR" sz="1200" i="1" u="sng" dirty="0">
                <a:solidFill>
                  <a:srgbClr val="6BA9DA"/>
                </a:solidFill>
                <a:latin typeface="Arial" panose="020B0604020202020204" pitchFamily="34" charset="0"/>
                <a:ea typeface="Rockwell" panose="02060603020205020403" pitchFamily="18" charset="0"/>
                <a:cs typeface="Arial" panose="020B0604020202020204" pitchFamily="34" charset="0"/>
                <a:hlinkClick r:id="rId9">
                  <a:extLst>
                    <a:ext uri="{A12FA001-AC4F-418D-AE19-62706E023703}">
                      <ahyp:hlinkClr xmlns:ahyp="http://schemas.microsoft.com/office/drawing/2018/hyperlinkcolor" val="tx"/>
                    </a:ext>
                  </a:extLst>
                </a:hlinkClick>
              </a:rPr>
              <a:t>https://travaux.master.utc.fr/</a:t>
            </a:r>
            <a:r>
              <a:rPr lang="fr-FR" sz="1200" i="1" dirty="0">
                <a:solidFill>
                  <a:srgbClr val="0070C0"/>
                </a:solidFill>
                <a:latin typeface="Arial" panose="020B0604020202020204" pitchFamily="34" charset="0"/>
                <a:ea typeface="Rockwell" panose="02060603020205020403" pitchFamily="18" charset="0"/>
                <a:cs typeface="Arial" panose="020B0604020202020204" pitchFamily="34" charset="0"/>
              </a:rPr>
              <a:t>, </a:t>
            </a:r>
            <a:r>
              <a:rPr lang="fr-FR" sz="1200" dirty="0">
                <a:solidFill>
                  <a:schemeClr val="bg1"/>
                </a:solidFill>
                <a:latin typeface="Arial" panose="020B0604020202020204" pitchFamily="34" charset="0"/>
                <a:ea typeface="Rockwell" panose="02060603020205020403" pitchFamily="18" charset="0"/>
                <a:cs typeface="Arial" panose="020B0604020202020204" pitchFamily="34" charset="0"/>
              </a:rPr>
              <a:t>puis « IDS », réf IDS037</a:t>
            </a:r>
          </a:p>
        </p:txBody>
      </p:sp>
      <p:sp>
        <p:nvSpPr>
          <p:cNvPr id="25" name="ZoneTexte 24">
            <a:extLst>
              <a:ext uri="{FF2B5EF4-FFF2-40B4-BE49-F238E27FC236}">
                <a16:creationId xmlns:a16="http://schemas.microsoft.com/office/drawing/2014/main" id="{A0663535-1451-46EA-972C-8779A013909C}"/>
              </a:ext>
            </a:extLst>
          </p:cNvPr>
          <p:cNvSpPr txBox="1"/>
          <p:nvPr/>
        </p:nvSpPr>
        <p:spPr>
          <a:xfrm>
            <a:off x="6422402" y="5221068"/>
            <a:ext cx="6369919" cy="313932"/>
          </a:xfrm>
          <a:prstGeom prst="rect">
            <a:avLst/>
          </a:prstGeom>
          <a:noFill/>
        </p:spPr>
        <p:txBody>
          <a:bodyPr wrap="square" rtlCol="0">
            <a:spAutoFit/>
          </a:bodyPr>
          <a:lstStyle/>
          <a:p>
            <a:pPr lvl="0">
              <a:lnSpc>
                <a:spcPct val="90000"/>
              </a:lnSpc>
              <a:spcBef>
                <a:spcPts val="1000"/>
              </a:spcBef>
              <a:buClr>
                <a:srgbClr val="2E7A40"/>
              </a:buClr>
            </a:pPr>
            <a:r>
              <a:rPr lang="fr-FR" sz="800" i="1" u="sng" spc="300" dirty="0">
                <a:solidFill>
                  <a:srgbClr val="6BA9DA"/>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https://travaux.master.utc.fr/formations-master/ingenierie-de-la-sante/ids037-management-projet-methode-sypm/</a:t>
            </a:r>
            <a:endParaRPr lang="fr-FR" sz="800" i="1" u="sng" spc="300" dirty="0">
              <a:solidFill>
                <a:srgbClr val="6BA9DA"/>
              </a:solidFill>
              <a:latin typeface="Arial" panose="020B0604020202020204" pitchFamily="34" charset="0"/>
              <a:cs typeface="Arial" panose="020B0604020202020204" pitchFamily="34" charset="0"/>
            </a:endParaRPr>
          </a:p>
        </p:txBody>
      </p:sp>
      <p:sp>
        <p:nvSpPr>
          <p:cNvPr id="24" name="Espace réservé du pied de page 2">
            <a:extLst>
              <a:ext uri="{FF2B5EF4-FFF2-40B4-BE49-F238E27FC236}">
                <a16:creationId xmlns:a16="http://schemas.microsoft.com/office/drawing/2014/main" id="{F93EC2CF-7315-4BCF-BE7F-B5209DC1CB69}"/>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0"/>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0"/>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chemeClr val="accent1">
              <a:lumMod val="60000"/>
              <a:lumOff val="40000"/>
            </a:schemeClr>
          </a:solidFill>
          <a:ln>
            <a:solidFill>
              <a:schemeClr val="bg1"/>
            </a:solidFill>
          </a:ln>
        </p:spPr>
        <p:txBody>
          <a:bodyPr>
            <a:noAutofit/>
          </a:bodyPr>
          <a:lstStyle/>
          <a:p>
            <a:pPr algn="ctr"/>
            <a:r>
              <a:rPr lang="fr-FR" sz="4000" dirty="0">
                <a:solidFill>
                  <a:schemeClr val="bg1"/>
                </a:solidFill>
                <a:latin typeface="+mn-lt"/>
              </a:rPr>
              <a:t>4.5 Mesures et analyses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799025831"/>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13">
            <a:extLst>
              <a:ext uri="{FF2B5EF4-FFF2-40B4-BE49-F238E27FC236}">
                <a16:creationId xmlns:a16="http://schemas.microsoft.com/office/drawing/2014/main" id="{27794F96-7CCD-4B17-AD3A-D08593CDC0E8}"/>
              </a:ext>
            </a:extLst>
          </p:cNvPr>
          <p:cNvSpPr txBox="1"/>
          <p:nvPr/>
        </p:nvSpPr>
        <p:spPr>
          <a:xfrm>
            <a:off x="1775791" y="1144059"/>
            <a:ext cx="901148" cy="292388"/>
          </a:xfrm>
          <a:prstGeom prst="rect">
            <a:avLst/>
          </a:prstGeom>
          <a:noFill/>
        </p:spPr>
        <p:txBody>
          <a:bodyPr wrap="square" rtlCol="0">
            <a:spAutoFit/>
          </a:bodyPr>
          <a:lstStyle/>
          <a:p>
            <a:pPr algn="ctr"/>
            <a:r>
              <a:rPr lang="fr-FR" sz="1300" dirty="0"/>
              <a:t>Cr113</a:t>
            </a:r>
          </a:p>
        </p:txBody>
      </p:sp>
      <p:sp>
        <p:nvSpPr>
          <p:cNvPr id="8" name="CR115">
            <a:extLst>
              <a:ext uri="{FF2B5EF4-FFF2-40B4-BE49-F238E27FC236}">
                <a16:creationId xmlns:a16="http://schemas.microsoft.com/office/drawing/2014/main" id="{97FC4222-810F-4CB0-B0B5-282D71E2EAE3}"/>
              </a:ext>
            </a:extLst>
          </p:cNvPr>
          <p:cNvSpPr txBox="1"/>
          <p:nvPr/>
        </p:nvSpPr>
        <p:spPr>
          <a:xfrm>
            <a:off x="1775791" y="2872417"/>
            <a:ext cx="901148" cy="292388"/>
          </a:xfrm>
          <a:prstGeom prst="rect">
            <a:avLst/>
          </a:prstGeom>
          <a:noFill/>
        </p:spPr>
        <p:txBody>
          <a:bodyPr wrap="square" rtlCol="0">
            <a:spAutoFit/>
          </a:bodyPr>
          <a:lstStyle/>
          <a:p>
            <a:pPr algn="ctr"/>
            <a:r>
              <a:rPr lang="fr-FR" sz="1300" dirty="0"/>
              <a:t>Cr115</a:t>
            </a:r>
          </a:p>
        </p:txBody>
      </p:sp>
      <p:sp>
        <p:nvSpPr>
          <p:cNvPr id="9" name="CR116">
            <a:extLst>
              <a:ext uri="{FF2B5EF4-FFF2-40B4-BE49-F238E27FC236}">
                <a16:creationId xmlns:a16="http://schemas.microsoft.com/office/drawing/2014/main" id="{7D47C695-CB9E-4BB1-8FE3-9E5E15BC88DE}"/>
              </a:ext>
            </a:extLst>
          </p:cNvPr>
          <p:cNvSpPr txBox="1"/>
          <p:nvPr/>
        </p:nvSpPr>
        <p:spPr>
          <a:xfrm>
            <a:off x="1775791" y="3680718"/>
            <a:ext cx="901148" cy="292388"/>
          </a:xfrm>
          <a:prstGeom prst="rect">
            <a:avLst/>
          </a:prstGeom>
          <a:noFill/>
        </p:spPr>
        <p:txBody>
          <a:bodyPr wrap="square" rtlCol="0">
            <a:spAutoFit/>
          </a:bodyPr>
          <a:lstStyle/>
          <a:p>
            <a:pPr algn="ctr"/>
            <a:r>
              <a:rPr lang="fr-FR" sz="1300" dirty="0"/>
              <a:t>Cr116</a:t>
            </a:r>
          </a:p>
        </p:txBody>
      </p:sp>
      <p:sp>
        <p:nvSpPr>
          <p:cNvPr id="10" name="CR118">
            <a:extLst>
              <a:ext uri="{FF2B5EF4-FFF2-40B4-BE49-F238E27FC236}">
                <a16:creationId xmlns:a16="http://schemas.microsoft.com/office/drawing/2014/main" id="{8FCA5B6F-3A61-45A7-BBE5-D7D4D3B9EA2D}"/>
              </a:ext>
            </a:extLst>
          </p:cNvPr>
          <p:cNvSpPr txBox="1"/>
          <p:nvPr/>
        </p:nvSpPr>
        <p:spPr>
          <a:xfrm>
            <a:off x="1775791" y="5359380"/>
            <a:ext cx="901148" cy="292388"/>
          </a:xfrm>
          <a:prstGeom prst="rect">
            <a:avLst/>
          </a:prstGeom>
          <a:noFill/>
        </p:spPr>
        <p:txBody>
          <a:bodyPr wrap="square" rtlCol="0">
            <a:spAutoFit/>
          </a:bodyPr>
          <a:lstStyle/>
          <a:p>
            <a:pPr algn="ctr"/>
            <a:r>
              <a:rPr lang="fr-FR" sz="1300" dirty="0"/>
              <a:t>Cr118</a:t>
            </a:r>
          </a:p>
        </p:txBody>
      </p:sp>
      <p:sp>
        <p:nvSpPr>
          <p:cNvPr id="11" name="CR119">
            <a:extLst>
              <a:ext uri="{FF2B5EF4-FFF2-40B4-BE49-F238E27FC236}">
                <a16:creationId xmlns:a16="http://schemas.microsoft.com/office/drawing/2014/main" id="{59655DA3-6354-4594-9253-C00C2CDF7EC9}"/>
              </a:ext>
            </a:extLst>
          </p:cNvPr>
          <p:cNvSpPr txBox="1"/>
          <p:nvPr/>
        </p:nvSpPr>
        <p:spPr>
          <a:xfrm>
            <a:off x="1775791" y="6221622"/>
            <a:ext cx="901148" cy="292388"/>
          </a:xfrm>
          <a:prstGeom prst="rect">
            <a:avLst/>
          </a:prstGeom>
          <a:noFill/>
        </p:spPr>
        <p:txBody>
          <a:bodyPr wrap="square" rtlCol="0">
            <a:spAutoFit/>
          </a:bodyPr>
          <a:lstStyle/>
          <a:p>
            <a:pPr algn="ctr"/>
            <a:r>
              <a:rPr lang="fr-FR" sz="1300" dirty="0"/>
              <a:t>Cr119</a:t>
            </a:r>
          </a:p>
        </p:txBody>
      </p:sp>
      <p:sp>
        <p:nvSpPr>
          <p:cNvPr id="12" name="CR114">
            <a:extLst>
              <a:ext uri="{FF2B5EF4-FFF2-40B4-BE49-F238E27FC236}">
                <a16:creationId xmlns:a16="http://schemas.microsoft.com/office/drawing/2014/main" id="{83DF5CFC-F0B0-4F8D-A177-EB1157B7F079}"/>
              </a:ext>
            </a:extLst>
          </p:cNvPr>
          <p:cNvSpPr txBox="1"/>
          <p:nvPr/>
        </p:nvSpPr>
        <p:spPr>
          <a:xfrm>
            <a:off x="1775791" y="2008238"/>
            <a:ext cx="901148" cy="292388"/>
          </a:xfrm>
          <a:prstGeom prst="rect">
            <a:avLst/>
          </a:prstGeom>
          <a:noFill/>
        </p:spPr>
        <p:txBody>
          <a:bodyPr wrap="square" rtlCol="0">
            <a:spAutoFit/>
          </a:bodyPr>
          <a:lstStyle/>
          <a:p>
            <a:pPr algn="ctr"/>
            <a:r>
              <a:rPr lang="fr-FR" sz="1300" dirty="0"/>
              <a:t>Cr114</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3826912"/>
            <a:ext cx="1201806" cy="570737"/>
          </a:xfrm>
          <a:prstGeom prst="rightArrow">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3927614"/>
            <a:ext cx="1201806" cy="369332"/>
          </a:xfrm>
          <a:prstGeom prst="rect">
            <a:avLst/>
          </a:prstGeom>
          <a:noFill/>
        </p:spPr>
        <p:txBody>
          <a:bodyPr wrap="square" rtlCol="0">
            <a:spAutoFit/>
          </a:bodyPr>
          <a:lstStyle/>
          <a:p>
            <a:pPr algn="ctr"/>
            <a:r>
              <a:rPr lang="fr-FR" dirty="0">
                <a:solidFill>
                  <a:schemeClr val="bg1"/>
                </a:solidFill>
              </a:rPr>
              <a:t>5.</a:t>
            </a:r>
          </a:p>
        </p:txBody>
      </p:sp>
      <p:sp>
        <p:nvSpPr>
          <p:cNvPr id="16" name="CR117">
            <a:extLst>
              <a:ext uri="{FF2B5EF4-FFF2-40B4-BE49-F238E27FC236}">
                <a16:creationId xmlns:a16="http://schemas.microsoft.com/office/drawing/2014/main" id="{E39F8FD4-F865-4507-8F7C-D257786489FC}"/>
              </a:ext>
            </a:extLst>
          </p:cNvPr>
          <p:cNvSpPr txBox="1"/>
          <p:nvPr/>
        </p:nvSpPr>
        <p:spPr>
          <a:xfrm>
            <a:off x="1775791" y="4550534"/>
            <a:ext cx="901148" cy="292388"/>
          </a:xfrm>
          <a:prstGeom prst="rect">
            <a:avLst/>
          </a:prstGeom>
          <a:noFill/>
        </p:spPr>
        <p:txBody>
          <a:bodyPr wrap="square" rtlCol="0">
            <a:spAutoFit/>
          </a:bodyPr>
          <a:lstStyle/>
          <a:p>
            <a:pPr algn="ctr"/>
            <a:r>
              <a:rPr lang="fr-FR" sz="1300" dirty="0"/>
              <a:t>Cr117</a:t>
            </a:r>
          </a:p>
        </p:txBody>
      </p:sp>
      <p:sp>
        <p:nvSpPr>
          <p:cNvPr id="20" name="Ellipse 19">
            <a:hlinkClick r:id="rId9" action="ppaction://hlinksldjump"/>
            <a:extLst>
              <a:ext uri="{FF2B5EF4-FFF2-40B4-BE49-F238E27FC236}">
                <a16:creationId xmlns:a16="http://schemas.microsoft.com/office/drawing/2014/main" id="{F6DC9672-07D3-42DE-91CE-99A0B87A9066}"/>
              </a:ext>
            </a:extLst>
          </p:cNvPr>
          <p:cNvSpPr/>
          <p:nvPr/>
        </p:nvSpPr>
        <p:spPr>
          <a:xfrm>
            <a:off x="477077" y="5189288"/>
            <a:ext cx="706507" cy="671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9"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961" y="5242370"/>
            <a:ext cx="570737" cy="570737"/>
          </a:xfrm>
          <a:prstGeom prst="rect">
            <a:avLst/>
          </a:prstGeom>
        </p:spPr>
      </p:pic>
      <p:sp>
        <p:nvSpPr>
          <p:cNvPr id="22" name="Flèche : droite 21">
            <a:hlinkClick r:id="rId7" action="ppaction://hlinksldjump"/>
            <a:extLst>
              <a:ext uri="{FF2B5EF4-FFF2-40B4-BE49-F238E27FC236}">
                <a16:creationId xmlns:a16="http://schemas.microsoft.com/office/drawing/2014/main" id="{0DB8ACF8-D5E8-4FE3-8ED7-36D242DAF91E}"/>
              </a:ext>
            </a:extLst>
          </p:cNvPr>
          <p:cNvSpPr/>
          <p:nvPr/>
        </p:nvSpPr>
        <p:spPr>
          <a:xfrm rot="10800000">
            <a:off x="63260" y="6146097"/>
            <a:ext cx="1201806" cy="5707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hlinkClick r:id="rId12" action="ppaction://hlinksldjump"/>
            <a:extLst>
              <a:ext uri="{FF2B5EF4-FFF2-40B4-BE49-F238E27FC236}">
                <a16:creationId xmlns:a16="http://schemas.microsoft.com/office/drawing/2014/main" id="{BF90ACF5-246B-4B07-BF0F-5493DA54A1DB}"/>
              </a:ext>
            </a:extLst>
          </p:cNvPr>
          <p:cNvSpPr txBox="1"/>
          <p:nvPr/>
        </p:nvSpPr>
        <p:spPr>
          <a:xfrm>
            <a:off x="63261" y="6246799"/>
            <a:ext cx="1201806" cy="369332"/>
          </a:xfrm>
          <a:prstGeom prst="rect">
            <a:avLst/>
          </a:prstGeom>
          <a:noFill/>
        </p:spPr>
        <p:txBody>
          <a:bodyPr wrap="square" rtlCol="0">
            <a:spAutoFit/>
          </a:bodyPr>
          <a:lstStyle/>
          <a:p>
            <a:pPr algn="ctr"/>
            <a:r>
              <a:rPr lang="fr-FR" dirty="0">
                <a:solidFill>
                  <a:schemeClr val="bg1"/>
                </a:solidFill>
              </a:rPr>
              <a:t>4.5</a:t>
            </a:r>
          </a:p>
        </p:txBody>
      </p:sp>
      <p:sp>
        <p:nvSpPr>
          <p:cNvPr id="24" name="Légende : double flèche courbée encadrée à une bordure 23">
            <a:extLst>
              <a:ext uri="{FF2B5EF4-FFF2-40B4-BE49-F238E27FC236}">
                <a16:creationId xmlns:a16="http://schemas.microsoft.com/office/drawing/2014/main" id="{34523AB2-A7AE-4496-ABC0-AF643A7723D3}"/>
              </a:ext>
            </a:extLst>
          </p:cNvPr>
          <p:cNvSpPr/>
          <p:nvPr/>
        </p:nvSpPr>
        <p:spPr>
          <a:xfrm>
            <a:off x="2676939" y="25542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7.1 Ressources) </a:t>
            </a:r>
          </a:p>
        </p:txBody>
      </p:sp>
      <p:sp>
        <p:nvSpPr>
          <p:cNvPr id="25" name="Légende : double flèche courbée encadrée à une bordure 24">
            <a:extLst>
              <a:ext uri="{FF2B5EF4-FFF2-40B4-BE49-F238E27FC236}">
                <a16:creationId xmlns:a16="http://schemas.microsoft.com/office/drawing/2014/main" id="{6764D1E5-8677-40EF-AFA1-3827187C2401}"/>
              </a:ext>
            </a:extLst>
          </p:cNvPr>
          <p:cNvSpPr/>
          <p:nvPr/>
        </p:nvSpPr>
        <p:spPr>
          <a:xfrm>
            <a:off x="2676939" y="34434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8.3 Conception et développement de produits et services) </a:t>
            </a:r>
          </a:p>
        </p:txBody>
      </p:sp>
      <p:sp>
        <p:nvSpPr>
          <p:cNvPr id="26" name="Légende : double flèche courbée encadrée à une bordure 25">
            <a:extLst>
              <a:ext uri="{FF2B5EF4-FFF2-40B4-BE49-F238E27FC236}">
                <a16:creationId xmlns:a16="http://schemas.microsoft.com/office/drawing/2014/main" id="{20A29A19-FAA3-4809-BD7A-A21CF0248882}"/>
              </a:ext>
            </a:extLst>
          </p:cNvPr>
          <p:cNvSpPr/>
          <p:nvPr/>
        </p:nvSpPr>
        <p:spPr>
          <a:xfrm>
            <a:off x="2676939" y="4219004"/>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950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9.2 Audit interne) </a:t>
            </a:r>
          </a:p>
        </p:txBody>
      </p:sp>
      <p:sp>
        <p:nvSpPr>
          <p:cNvPr id="27" name="Légende : double flèche courbée encadrée à une bordure 26">
            <a:extLst>
              <a:ext uri="{FF2B5EF4-FFF2-40B4-BE49-F238E27FC236}">
                <a16:creationId xmlns:a16="http://schemas.microsoft.com/office/drawing/2014/main" id="{1DBCEE4F-2A52-4718-82DE-2DBAC9D6628C}"/>
              </a:ext>
            </a:extLst>
          </p:cNvPr>
          <p:cNvSpPr/>
          <p:nvPr/>
        </p:nvSpPr>
        <p:spPr>
          <a:xfrm>
            <a:off x="2676939" y="1711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7.3.4 Définition des activités) </a:t>
            </a:r>
          </a:p>
        </p:txBody>
      </p:sp>
      <p:sp>
        <p:nvSpPr>
          <p:cNvPr id="28" name="Légende : double flèche courbée encadrée à une bordure 27">
            <a:extLst>
              <a:ext uri="{FF2B5EF4-FFF2-40B4-BE49-F238E27FC236}">
                <a16:creationId xmlns:a16="http://schemas.microsoft.com/office/drawing/2014/main" id="{E1C98944-DCE5-4361-AADD-F0ECCA0E01FE}"/>
              </a:ext>
            </a:extLst>
          </p:cNvPr>
          <p:cNvSpPr/>
          <p:nvPr/>
        </p:nvSpPr>
        <p:spPr>
          <a:xfrm>
            <a:off x="2676939" y="51282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6.1.3 Maîtrise des ressources) </a:t>
            </a:r>
          </a:p>
        </p:txBody>
      </p:sp>
      <p:sp>
        <p:nvSpPr>
          <p:cNvPr id="29" name="Légende : double flèche courbée encadrée à une bordure 28">
            <a:extLst>
              <a:ext uri="{FF2B5EF4-FFF2-40B4-BE49-F238E27FC236}">
                <a16:creationId xmlns:a16="http://schemas.microsoft.com/office/drawing/2014/main" id="{37EABFBA-9C23-4425-BA5C-3DF5EDF2FDC9}"/>
              </a:ext>
            </a:extLst>
          </p:cNvPr>
          <p:cNvSpPr/>
          <p:nvPr/>
        </p:nvSpPr>
        <p:spPr>
          <a:xfrm>
            <a:off x="2676939" y="5923800"/>
            <a:ext cx="7380000" cy="828000"/>
          </a:xfrm>
          <a:prstGeom prst="accentBorderCallout3">
            <a:avLst>
              <a:gd name="adj1" fmla="val 48222"/>
              <a:gd name="adj2" fmla="val -1303"/>
              <a:gd name="adj3" fmla="val 48221"/>
              <a:gd name="adj4" fmla="val -1552"/>
              <a:gd name="adj5" fmla="val -48762"/>
              <a:gd name="adj6" fmla="val -17194"/>
              <a:gd name="adj7" fmla="val -47027"/>
              <a:gd name="adj8" fmla="val -88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6.2.3 Affectation du personnel) </a:t>
            </a:r>
          </a:p>
        </p:txBody>
      </p:sp>
      <p:sp>
        <p:nvSpPr>
          <p:cNvPr id="30" name="Légende : double flèche courbée encadrée à une bordure 29">
            <a:extLst>
              <a:ext uri="{FF2B5EF4-FFF2-40B4-BE49-F238E27FC236}">
                <a16:creationId xmlns:a16="http://schemas.microsoft.com/office/drawing/2014/main" id="{60966970-835C-44A6-BC60-B9D37F96A1EF}"/>
              </a:ext>
            </a:extLst>
          </p:cNvPr>
          <p:cNvSpPr/>
          <p:nvPr/>
        </p:nvSpPr>
        <p:spPr>
          <a:xfrm>
            <a:off x="2676939" y="4505400"/>
            <a:ext cx="7380000" cy="828000"/>
          </a:xfrm>
          <a:prstGeom prst="accentBorderCallout3">
            <a:avLst>
              <a:gd name="adj1" fmla="val 48222"/>
              <a:gd name="adj2" fmla="val -1303"/>
              <a:gd name="adj3" fmla="val 48221"/>
              <a:gd name="adj4" fmla="val -1552"/>
              <a:gd name="adj5" fmla="val 224243"/>
              <a:gd name="adj6" fmla="val -16834"/>
              <a:gd name="adj7" fmla="val 225363"/>
              <a:gd name="adj8" fmla="val -94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7.4.5 Maîtrise des délais) ;</a:t>
            </a:r>
          </a:p>
          <a:p>
            <a:pPr algn="ctr"/>
            <a:r>
              <a:rPr lang="fr-FR" b="1" u="sng" dirty="0">
                <a:solidFill>
                  <a:schemeClr val="tx1"/>
                </a:solidFill>
                <a:effectLst>
                  <a:outerShdw blurRad="38100" dist="38100" dir="2700000" algn="tl">
                    <a:srgbClr val="000000">
                      <a:alpha val="43137"/>
                    </a:srgbClr>
                  </a:outerShdw>
                </a:effectLst>
              </a:rPr>
              <a:t>ISO 21500:2012 (Art 4.3.24 Maîtriser l’échéancier)</a:t>
            </a:r>
          </a:p>
        </p:txBody>
      </p:sp>
      <p:pic>
        <p:nvPicPr>
          <p:cNvPr id="32" name="Image 31" descr="Une image contenant dessin, table, signe&#10;&#10;Description générée automatiquement">
            <a:extLst>
              <a:ext uri="{FF2B5EF4-FFF2-40B4-BE49-F238E27FC236}">
                <a16:creationId xmlns:a16="http://schemas.microsoft.com/office/drawing/2014/main" id="{9889A6CB-5618-4BB6-9497-34328C427AF2}"/>
              </a:ext>
            </a:extLst>
          </p:cNvPr>
          <p:cNvPicPr>
            <a:picLocks noChangeAspect="1"/>
          </p:cNvPicPr>
          <p:nvPr/>
        </p:nvPicPr>
        <p:blipFill>
          <a:blip r:embed="rId13"/>
          <a:stretch>
            <a:fillRect/>
          </a:stretch>
        </p:blipFill>
        <p:spPr>
          <a:xfrm>
            <a:off x="11008415" y="60830"/>
            <a:ext cx="1120325" cy="283582"/>
          </a:xfrm>
          <a:prstGeom prst="rect">
            <a:avLst/>
          </a:prstGeom>
        </p:spPr>
      </p:pic>
      <p:pic>
        <p:nvPicPr>
          <p:cNvPr id="33" name="Graphique 32" descr="Questions">
            <a:hlinkClick r:id="rId14" action="ppaction://hlinksldjump"/>
            <a:extLst>
              <a:ext uri="{FF2B5EF4-FFF2-40B4-BE49-F238E27FC236}">
                <a16:creationId xmlns:a16="http://schemas.microsoft.com/office/drawing/2014/main" id="{237C99DB-6F18-4146-BF8C-8F01FE5233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0329" y="223989"/>
            <a:ext cx="540000" cy="540000"/>
          </a:xfrm>
          <a:prstGeom prst="rect">
            <a:avLst/>
          </a:prstGeom>
        </p:spPr>
      </p:pic>
      <p:sp>
        <p:nvSpPr>
          <p:cNvPr id="31" name="Espace réservé du pied de page 2">
            <a:extLst>
              <a:ext uri="{FF2B5EF4-FFF2-40B4-BE49-F238E27FC236}">
                <a16:creationId xmlns:a16="http://schemas.microsoft.com/office/drawing/2014/main" id="{3FC2720D-9CFF-43A5-91CA-4561663EB099}"/>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7"/>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7"/>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37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ZoneTexte EFFACE">
            <a:extLst>
              <a:ext uri="{FF2B5EF4-FFF2-40B4-BE49-F238E27FC236}">
                <a16:creationId xmlns:a16="http://schemas.microsoft.com/office/drawing/2014/main" id="{E575D9EB-E4BE-4A56-A1C8-8B1A4D69FF2D}"/>
              </a:ext>
            </a:extLst>
          </p:cNvPr>
          <p:cNvSpPr txBox="1"/>
          <p:nvPr/>
        </p:nvSpPr>
        <p:spPr>
          <a:xfrm>
            <a:off x="0" y="1039005"/>
            <a:ext cx="12192000" cy="5818995"/>
          </a:xfrm>
          <a:prstGeom prst="rect">
            <a:avLst/>
          </a:prstGeom>
          <a:noFill/>
        </p:spPr>
        <p:txBody>
          <a:bodyPr wrap="square" rtlCol="0">
            <a:spAutoFit/>
          </a:bodyPr>
          <a:lstStyle/>
          <a:p>
            <a:endParaRPr lang="fr-FR" dirty="0"/>
          </a:p>
        </p:txBody>
      </p:sp>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409072"/>
          </a:solidFill>
          <a:ln>
            <a:solidFill>
              <a:schemeClr val="bg1"/>
            </a:solidFill>
          </a:ln>
        </p:spPr>
        <p:txBody>
          <a:bodyPr>
            <a:normAutofit fontScale="90000"/>
          </a:bodyPr>
          <a:lstStyle/>
          <a:p>
            <a:pPr algn="ctr"/>
            <a:r>
              <a:rPr lang="fr-FR" dirty="0">
                <a:solidFill>
                  <a:schemeClr val="bg1"/>
                </a:solidFill>
                <a:latin typeface="+mn-lt"/>
              </a:rPr>
              <a:t>5.1 Achèvement des processus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3296980112"/>
              </p:ext>
            </p:extLst>
          </p:nvPr>
        </p:nvGraphicFramePr>
        <p:xfrm>
          <a:off x="0" y="980662"/>
          <a:ext cx="12192000" cy="461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20">
            <a:extLst>
              <a:ext uri="{FF2B5EF4-FFF2-40B4-BE49-F238E27FC236}">
                <a16:creationId xmlns:a16="http://schemas.microsoft.com/office/drawing/2014/main" id="{27794F96-7CCD-4B17-AD3A-D08593CDC0E8}"/>
              </a:ext>
            </a:extLst>
          </p:cNvPr>
          <p:cNvSpPr txBox="1"/>
          <p:nvPr/>
        </p:nvSpPr>
        <p:spPr>
          <a:xfrm>
            <a:off x="1953213" y="1465995"/>
            <a:ext cx="901148" cy="369332"/>
          </a:xfrm>
          <a:prstGeom prst="rect">
            <a:avLst/>
          </a:prstGeom>
          <a:noFill/>
        </p:spPr>
        <p:txBody>
          <a:bodyPr wrap="square" rtlCol="0">
            <a:spAutoFit/>
          </a:bodyPr>
          <a:lstStyle/>
          <a:p>
            <a:pPr algn="ctr"/>
            <a:r>
              <a:rPr lang="fr-FR" dirty="0"/>
              <a:t>Cr120</a:t>
            </a:r>
          </a:p>
        </p:txBody>
      </p:sp>
      <p:sp>
        <p:nvSpPr>
          <p:cNvPr id="11" name="cr122">
            <a:extLst>
              <a:ext uri="{FF2B5EF4-FFF2-40B4-BE49-F238E27FC236}">
                <a16:creationId xmlns:a16="http://schemas.microsoft.com/office/drawing/2014/main" id="{59655DA3-6354-4594-9253-C00C2CDF7EC9}"/>
              </a:ext>
            </a:extLst>
          </p:cNvPr>
          <p:cNvSpPr txBox="1"/>
          <p:nvPr/>
        </p:nvSpPr>
        <p:spPr>
          <a:xfrm>
            <a:off x="1953213" y="4745867"/>
            <a:ext cx="901148" cy="369332"/>
          </a:xfrm>
          <a:prstGeom prst="rect">
            <a:avLst/>
          </a:prstGeom>
          <a:noFill/>
        </p:spPr>
        <p:txBody>
          <a:bodyPr wrap="square" rtlCol="0">
            <a:spAutoFit/>
          </a:bodyPr>
          <a:lstStyle/>
          <a:p>
            <a:pPr algn="ctr"/>
            <a:r>
              <a:rPr lang="fr-FR" dirty="0"/>
              <a:t>Cr122</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71269"/>
            <a:ext cx="1201806" cy="570737"/>
          </a:xfrm>
          <a:prstGeom prst="rightArrow">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71971"/>
            <a:ext cx="1201806" cy="369332"/>
          </a:xfrm>
          <a:prstGeom prst="rect">
            <a:avLst/>
          </a:prstGeom>
          <a:noFill/>
        </p:spPr>
        <p:txBody>
          <a:bodyPr wrap="square" rtlCol="0">
            <a:spAutoFit/>
          </a:bodyPr>
          <a:lstStyle/>
          <a:p>
            <a:pPr algn="ctr"/>
            <a:r>
              <a:rPr lang="fr-FR" dirty="0">
                <a:solidFill>
                  <a:schemeClr val="bg1"/>
                </a:solidFill>
              </a:rPr>
              <a:t>5.2</a:t>
            </a:r>
          </a:p>
        </p:txBody>
      </p:sp>
      <p:sp>
        <p:nvSpPr>
          <p:cNvPr id="19" name="Ellipse 18">
            <a:hlinkClick r:id="rId9" action="ppaction://hlinksldjump"/>
            <a:extLst>
              <a:ext uri="{FF2B5EF4-FFF2-40B4-BE49-F238E27FC236}">
                <a16:creationId xmlns:a16="http://schemas.microsoft.com/office/drawing/2014/main" id="{F81DEEFD-EEC5-4D9C-9489-5C515A9029F9}"/>
              </a:ext>
            </a:extLst>
          </p:cNvPr>
          <p:cNvSpPr/>
          <p:nvPr/>
        </p:nvSpPr>
        <p:spPr>
          <a:xfrm>
            <a:off x="477077" y="6020217"/>
            <a:ext cx="706507" cy="671440"/>
          </a:xfrm>
          <a:prstGeom prst="ellipse">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9"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961" y="6070568"/>
            <a:ext cx="570737" cy="570737"/>
          </a:xfrm>
          <a:prstGeom prst="rect">
            <a:avLst/>
          </a:prstGeom>
        </p:spPr>
      </p:pic>
      <p:sp>
        <p:nvSpPr>
          <p:cNvPr id="12" name="cr121">
            <a:extLst>
              <a:ext uri="{FF2B5EF4-FFF2-40B4-BE49-F238E27FC236}">
                <a16:creationId xmlns:a16="http://schemas.microsoft.com/office/drawing/2014/main" id="{4D18EB9B-0A52-4448-9BFA-4785B060671D}"/>
              </a:ext>
            </a:extLst>
          </p:cNvPr>
          <p:cNvSpPr txBox="1"/>
          <p:nvPr/>
        </p:nvSpPr>
        <p:spPr>
          <a:xfrm>
            <a:off x="1953213" y="3105931"/>
            <a:ext cx="901148" cy="369332"/>
          </a:xfrm>
          <a:prstGeom prst="rect">
            <a:avLst/>
          </a:prstGeom>
          <a:noFill/>
        </p:spPr>
        <p:txBody>
          <a:bodyPr wrap="square" rtlCol="0">
            <a:spAutoFit/>
          </a:bodyPr>
          <a:lstStyle/>
          <a:p>
            <a:pPr algn="ctr"/>
            <a:r>
              <a:rPr lang="fr-FR" dirty="0"/>
              <a:t>Cr121</a:t>
            </a:r>
          </a:p>
        </p:txBody>
      </p:sp>
      <p:sp>
        <p:nvSpPr>
          <p:cNvPr id="20" name="Légende : double flèche courbée encadrée à une bordure 19">
            <a:extLst>
              <a:ext uri="{FF2B5EF4-FFF2-40B4-BE49-F238E27FC236}">
                <a16:creationId xmlns:a16="http://schemas.microsoft.com/office/drawing/2014/main" id="{2BA575BE-C2B5-4BC7-9BDF-C4D017B2A9BB}"/>
              </a:ext>
            </a:extLst>
          </p:cNvPr>
          <p:cNvSpPr/>
          <p:nvPr/>
        </p:nvSpPr>
        <p:spPr>
          <a:xfrm>
            <a:off x="3102017" y="2219759"/>
            <a:ext cx="7380000" cy="828000"/>
          </a:xfrm>
          <a:prstGeom prst="accentBorderCallout3">
            <a:avLst>
              <a:gd name="adj1" fmla="val 48222"/>
              <a:gd name="adj2" fmla="val -1303"/>
              <a:gd name="adj3" fmla="val 48221"/>
              <a:gd name="adj4" fmla="val -1552"/>
              <a:gd name="adj5" fmla="val -71238"/>
              <a:gd name="adj6" fmla="val -24615"/>
              <a:gd name="adj7" fmla="val -69503"/>
              <a:gd name="adj8" fmla="val -137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4.3.7 Clore la phase du projet ou le projet) </a:t>
            </a:r>
          </a:p>
        </p:txBody>
      </p:sp>
      <p:sp>
        <p:nvSpPr>
          <p:cNvPr id="22" name="Légende : double flèche courbée encadrée à une bordure 21">
            <a:extLst>
              <a:ext uri="{FF2B5EF4-FFF2-40B4-BE49-F238E27FC236}">
                <a16:creationId xmlns:a16="http://schemas.microsoft.com/office/drawing/2014/main" id="{0B6BBA67-0D70-4210-AC09-E028B57FAD99}"/>
              </a:ext>
            </a:extLst>
          </p:cNvPr>
          <p:cNvSpPr/>
          <p:nvPr/>
        </p:nvSpPr>
        <p:spPr>
          <a:xfrm>
            <a:off x="3102017" y="3853548"/>
            <a:ext cx="7380000" cy="828000"/>
          </a:xfrm>
          <a:prstGeom prst="accentBorderCallout3">
            <a:avLst>
              <a:gd name="adj1" fmla="val 48222"/>
              <a:gd name="adj2" fmla="val -1303"/>
              <a:gd name="adj3" fmla="val 48221"/>
              <a:gd name="adj4" fmla="val -1552"/>
              <a:gd name="adj5" fmla="val -71238"/>
              <a:gd name="adj6" fmla="val -24615"/>
              <a:gd name="adj7" fmla="val -69503"/>
              <a:gd name="adj8" fmla="val -137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21500:2012 (Art 4.3.7 Clore la phase du projet ou le projet) </a:t>
            </a:r>
          </a:p>
        </p:txBody>
      </p:sp>
      <p:sp>
        <p:nvSpPr>
          <p:cNvPr id="23" name="Légende : double flèche courbée encadrée à une bordure 22">
            <a:extLst>
              <a:ext uri="{FF2B5EF4-FFF2-40B4-BE49-F238E27FC236}">
                <a16:creationId xmlns:a16="http://schemas.microsoft.com/office/drawing/2014/main" id="{A2BD3D4D-5CEF-42BF-9DEE-AFCB8C96667F}"/>
              </a:ext>
            </a:extLst>
          </p:cNvPr>
          <p:cNvSpPr/>
          <p:nvPr/>
        </p:nvSpPr>
        <p:spPr>
          <a:xfrm>
            <a:off x="3102017" y="5488200"/>
            <a:ext cx="7380000" cy="828000"/>
          </a:xfrm>
          <a:prstGeom prst="accentBorderCallout3">
            <a:avLst>
              <a:gd name="adj1" fmla="val 48222"/>
              <a:gd name="adj2" fmla="val -1303"/>
              <a:gd name="adj3" fmla="val 48221"/>
              <a:gd name="adj4" fmla="val -1552"/>
              <a:gd name="adj5" fmla="val -71238"/>
              <a:gd name="adj6" fmla="val -24615"/>
              <a:gd name="adj7" fmla="val -69503"/>
              <a:gd name="adj8" fmla="val -137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8.2 Mesure et analyse) </a:t>
            </a:r>
          </a:p>
        </p:txBody>
      </p:sp>
      <p:sp>
        <p:nvSpPr>
          <p:cNvPr id="6" name="ZoneTexte 5">
            <a:extLst>
              <a:ext uri="{FF2B5EF4-FFF2-40B4-BE49-F238E27FC236}">
                <a16:creationId xmlns:a16="http://schemas.microsoft.com/office/drawing/2014/main" id="{3E7A26CE-7EE7-4BF2-938E-1E32843DAB56}"/>
              </a:ext>
            </a:extLst>
          </p:cNvPr>
          <p:cNvSpPr txBox="1"/>
          <p:nvPr/>
        </p:nvSpPr>
        <p:spPr>
          <a:xfrm>
            <a:off x="0" y="821635"/>
            <a:ext cx="12192000" cy="369332"/>
          </a:xfrm>
          <a:prstGeom prst="rect">
            <a:avLst/>
          </a:prstGeom>
          <a:noFill/>
        </p:spPr>
        <p:txBody>
          <a:bodyPr wrap="square" rtlCol="0">
            <a:spAutoFit/>
          </a:bodyPr>
          <a:lstStyle/>
          <a:p>
            <a:r>
              <a:rPr lang="fr-FR" dirty="0"/>
              <a:t> </a:t>
            </a:r>
          </a:p>
        </p:txBody>
      </p:sp>
      <p:pic>
        <p:nvPicPr>
          <p:cNvPr id="24" name="Image 23" descr="Une image contenant dessin, table, signe&#10;&#10;Description générée automatiquement">
            <a:extLst>
              <a:ext uri="{FF2B5EF4-FFF2-40B4-BE49-F238E27FC236}">
                <a16:creationId xmlns:a16="http://schemas.microsoft.com/office/drawing/2014/main" id="{7F102974-91E4-4FDD-AECE-C70D210F5CEB}"/>
              </a:ext>
            </a:extLst>
          </p:cNvPr>
          <p:cNvPicPr>
            <a:picLocks noChangeAspect="1"/>
          </p:cNvPicPr>
          <p:nvPr/>
        </p:nvPicPr>
        <p:blipFill>
          <a:blip r:embed="rId12"/>
          <a:stretch>
            <a:fillRect/>
          </a:stretch>
        </p:blipFill>
        <p:spPr>
          <a:xfrm>
            <a:off x="11008415" y="60830"/>
            <a:ext cx="1120325" cy="283582"/>
          </a:xfrm>
          <a:prstGeom prst="rect">
            <a:avLst/>
          </a:prstGeom>
        </p:spPr>
      </p:pic>
      <p:pic>
        <p:nvPicPr>
          <p:cNvPr id="26" name="Graphique 25" descr="Questions">
            <a:hlinkClick r:id="rId13" action="ppaction://hlinksldjump"/>
            <a:extLst>
              <a:ext uri="{FF2B5EF4-FFF2-40B4-BE49-F238E27FC236}">
                <a16:creationId xmlns:a16="http://schemas.microsoft.com/office/drawing/2014/main" id="{7FF9F56F-4ADD-4765-BDCA-093F9F5FD6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0329" y="223989"/>
            <a:ext cx="540000" cy="540000"/>
          </a:xfrm>
          <a:prstGeom prst="rect">
            <a:avLst/>
          </a:prstGeom>
        </p:spPr>
      </p:pic>
      <p:sp>
        <p:nvSpPr>
          <p:cNvPr id="28" name="Espace réservé du pied de page 2">
            <a:extLst>
              <a:ext uri="{FF2B5EF4-FFF2-40B4-BE49-F238E27FC236}">
                <a16:creationId xmlns:a16="http://schemas.microsoft.com/office/drawing/2014/main" id="{F66B8281-B0F6-4BFB-90CB-25E641C58CF8}"/>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6"/>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6"/>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392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0" grpId="0" animBg="1"/>
      <p:bldP spid="20" grpId="1" animBg="1"/>
      <p:bldP spid="20" grpId="2" animBg="1"/>
      <p:bldP spid="22" grpId="0" animBg="1"/>
      <p:bldP spid="22" grpId="1" animBg="1"/>
      <p:bldP spid="22" grpId="2" animBg="1"/>
      <p:bldP spid="23" grpId="0" animBg="1"/>
      <p:bldP spid="23" grpId="1" animBg="1"/>
      <p:bldP spid="23" grpId="2"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ZoneTexte EFFACE">
            <a:extLst>
              <a:ext uri="{FF2B5EF4-FFF2-40B4-BE49-F238E27FC236}">
                <a16:creationId xmlns:a16="http://schemas.microsoft.com/office/drawing/2014/main" id="{1087360C-24E7-4537-9F02-9F231D390F0C}"/>
              </a:ext>
            </a:extLst>
          </p:cNvPr>
          <p:cNvSpPr txBox="1"/>
          <p:nvPr/>
        </p:nvSpPr>
        <p:spPr>
          <a:xfrm>
            <a:off x="0" y="1039005"/>
            <a:ext cx="12192000" cy="5818995"/>
          </a:xfrm>
          <a:prstGeom prst="rect">
            <a:avLst/>
          </a:prstGeom>
          <a:noFill/>
        </p:spPr>
        <p:txBody>
          <a:bodyPr wrap="square" rtlCol="0">
            <a:spAutoFit/>
          </a:bodyPr>
          <a:lstStyle/>
          <a:p>
            <a:endParaRPr lang="fr-FR" dirty="0"/>
          </a:p>
        </p:txBody>
      </p:sp>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409072"/>
          </a:solidFill>
          <a:ln>
            <a:solidFill>
              <a:schemeClr val="bg1"/>
            </a:solidFill>
          </a:ln>
        </p:spPr>
        <p:txBody>
          <a:bodyPr>
            <a:normAutofit fontScale="90000"/>
          </a:bodyPr>
          <a:lstStyle/>
          <a:p>
            <a:pPr algn="ctr"/>
            <a:r>
              <a:rPr lang="fr-FR" dirty="0">
                <a:solidFill>
                  <a:schemeClr val="bg1"/>
                </a:solidFill>
                <a:latin typeface="+mn-lt"/>
              </a:rPr>
              <a:t>5.2 Gestion des non-conformités</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1736778827"/>
              </p:ext>
            </p:extLst>
          </p:nvPr>
        </p:nvGraphicFramePr>
        <p:xfrm>
          <a:off x="0" y="980662"/>
          <a:ext cx="12192000" cy="417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23">
            <a:extLst>
              <a:ext uri="{FF2B5EF4-FFF2-40B4-BE49-F238E27FC236}">
                <a16:creationId xmlns:a16="http://schemas.microsoft.com/office/drawing/2014/main" id="{27794F96-7CCD-4B17-AD3A-D08593CDC0E8}"/>
              </a:ext>
            </a:extLst>
          </p:cNvPr>
          <p:cNvSpPr txBox="1"/>
          <p:nvPr/>
        </p:nvSpPr>
        <p:spPr>
          <a:xfrm>
            <a:off x="1895780" y="1370671"/>
            <a:ext cx="901148" cy="369332"/>
          </a:xfrm>
          <a:prstGeom prst="rect">
            <a:avLst/>
          </a:prstGeom>
          <a:noFill/>
        </p:spPr>
        <p:txBody>
          <a:bodyPr wrap="square" rtlCol="0">
            <a:spAutoFit/>
          </a:bodyPr>
          <a:lstStyle/>
          <a:p>
            <a:pPr algn="ctr"/>
            <a:r>
              <a:rPr lang="fr-FR" dirty="0"/>
              <a:t>Cr123</a:t>
            </a:r>
          </a:p>
        </p:txBody>
      </p:sp>
      <p:sp>
        <p:nvSpPr>
          <p:cNvPr id="11" name="CR125">
            <a:extLst>
              <a:ext uri="{FF2B5EF4-FFF2-40B4-BE49-F238E27FC236}">
                <a16:creationId xmlns:a16="http://schemas.microsoft.com/office/drawing/2014/main" id="{59655DA3-6354-4594-9253-C00C2CDF7EC9}"/>
              </a:ext>
            </a:extLst>
          </p:cNvPr>
          <p:cNvSpPr txBox="1"/>
          <p:nvPr/>
        </p:nvSpPr>
        <p:spPr>
          <a:xfrm>
            <a:off x="1895780" y="4386239"/>
            <a:ext cx="901148" cy="369332"/>
          </a:xfrm>
          <a:prstGeom prst="rect">
            <a:avLst/>
          </a:prstGeom>
          <a:noFill/>
        </p:spPr>
        <p:txBody>
          <a:bodyPr wrap="square" rtlCol="0">
            <a:spAutoFit/>
          </a:bodyPr>
          <a:lstStyle/>
          <a:p>
            <a:pPr algn="ctr"/>
            <a:r>
              <a:rPr lang="fr-FR" dirty="0"/>
              <a:t>Cr125</a:t>
            </a:r>
          </a:p>
        </p:txBody>
      </p:sp>
      <p:sp>
        <p:nvSpPr>
          <p:cNvPr id="13" name="Flèche : droite 12">
            <a:hlinkClick r:id="rId7" action="ppaction://hlinksldjump"/>
            <a:extLst>
              <a:ext uri="{FF2B5EF4-FFF2-40B4-BE49-F238E27FC236}">
                <a16:creationId xmlns:a16="http://schemas.microsoft.com/office/drawing/2014/main" id="{5F2373FD-1C5E-457E-BCB4-3990C0C3244D}"/>
              </a:ext>
            </a:extLst>
          </p:cNvPr>
          <p:cNvSpPr/>
          <p:nvPr/>
        </p:nvSpPr>
        <p:spPr>
          <a:xfrm>
            <a:off x="10926934" y="6127628"/>
            <a:ext cx="1201806" cy="570737"/>
          </a:xfrm>
          <a:prstGeom prst="rightArrow">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8" action="ppaction://hlinksldjump"/>
            <a:extLst>
              <a:ext uri="{FF2B5EF4-FFF2-40B4-BE49-F238E27FC236}">
                <a16:creationId xmlns:a16="http://schemas.microsoft.com/office/drawing/2014/main" id="{99D6AD88-C135-4CB5-9FF1-4CC44D952055}"/>
              </a:ext>
            </a:extLst>
          </p:cNvPr>
          <p:cNvSpPr txBox="1"/>
          <p:nvPr/>
        </p:nvSpPr>
        <p:spPr>
          <a:xfrm>
            <a:off x="10926934" y="6215671"/>
            <a:ext cx="1201806" cy="369332"/>
          </a:xfrm>
          <a:prstGeom prst="rect">
            <a:avLst/>
          </a:prstGeom>
          <a:noFill/>
        </p:spPr>
        <p:txBody>
          <a:bodyPr wrap="square" rtlCol="0">
            <a:spAutoFit/>
          </a:bodyPr>
          <a:lstStyle/>
          <a:p>
            <a:pPr algn="ctr"/>
            <a:r>
              <a:rPr lang="fr-FR" dirty="0">
                <a:solidFill>
                  <a:schemeClr val="bg1"/>
                </a:solidFill>
              </a:rPr>
              <a:t>5.3</a:t>
            </a:r>
          </a:p>
        </p:txBody>
      </p:sp>
      <p:sp>
        <p:nvSpPr>
          <p:cNvPr id="12" name="CR124">
            <a:extLst>
              <a:ext uri="{FF2B5EF4-FFF2-40B4-BE49-F238E27FC236}">
                <a16:creationId xmlns:a16="http://schemas.microsoft.com/office/drawing/2014/main" id="{4D18EB9B-0A52-4448-9BFA-4785B060671D}"/>
              </a:ext>
            </a:extLst>
          </p:cNvPr>
          <p:cNvSpPr txBox="1"/>
          <p:nvPr/>
        </p:nvSpPr>
        <p:spPr>
          <a:xfrm>
            <a:off x="1895780" y="2878455"/>
            <a:ext cx="901148" cy="369332"/>
          </a:xfrm>
          <a:prstGeom prst="rect">
            <a:avLst/>
          </a:prstGeom>
          <a:noFill/>
        </p:spPr>
        <p:txBody>
          <a:bodyPr wrap="square" rtlCol="0">
            <a:spAutoFit/>
          </a:bodyPr>
          <a:lstStyle/>
          <a:p>
            <a:pPr algn="ctr"/>
            <a:r>
              <a:rPr lang="fr-FR" dirty="0"/>
              <a:t>Cr124</a:t>
            </a:r>
          </a:p>
        </p:txBody>
      </p:sp>
      <p:sp>
        <p:nvSpPr>
          <p:cNvPr id="17" name="Ellipse 16">
            <a:hlinkClick r:id="rId9" action="ppaction://hlinksldjump"/>
            <a:extLst>
              <a:ext uri="{FF2B5EF4-FFF2-40B4-BE49-F238E27FC236}">
                <a16:creationId xmlns:a16="http://schemas.microsoft.com/office/drawing/2014/main" id="{DC46C49C-4958-47EF-B666-6B7556D8E619}"/>
              </a:ext>
            </a:extLst>
          </p:cNvPr>
          <p:cNvSpPr/>
          <p:nvPr/>
        </p:nvSpPr>
        <p:spPr>
          <a:xfrm>
            <a:off x="479919" y="5190799"/>
            <a:ext cx="706507" cy="671440"/>
          </a:xfrm>
          <a:prstGeom prst="ellipse">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10"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803" y="5248258"/>
            <a:ext cx="570737" cy="570737"/>
          </a:xfrm>
          <a:prstGeom prst="rect">
            <a:avLst/>
          </a:prstGeom>
        </p:spPr>
      </p:pic>
      <p:sp>
        <p:nvSpPr>
          <p:cNvPr id="18" name="Flèche : droite 17">
            <a:hlinkClick r:id="rId7" action="ppaction://hlinksldjump"/>
            <a:extLst>
              <a:ext uri="{FF2B5EF4-FFF2-40B4-BE49-F238E27FC236}">
                <a16:creationId xmlns:a16="http://schemas.microsoft.com/office/drawing/2014/main" id="{D2A63A98-D8EE-41E9-BE02-8C979C7E31F8}"/>
              </a:ext>
            </a:extLst>
          </p:cNvPr>
          <p:cNvSpPr/>
          <p:nvPr/>
        </p:nvSpPr>
        <p:spPr>
          <a:xfrm rot="10800000">
            <a:off x="55280" y="6170260"/>
            <a:ext cx="1201806" cy="570737"/>
          </a:xfrm>
          <a:prstGeom prst="rightArrow">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13" action="ppaction://hlinksldjump"/>
            <a:extLst>
              <a:ext uri="{FF2B5EF4-FFF2-40B4-BE49-F238E27FC236}">
                <a16:creationId xmlns:a16="http://schemas.microsoft.com/office/drawing/2014/main" id="{CF15599C-4381-48A2-917E-E45A510089F2}"/>
              </a:ext>
            </a:extLst>
          </p:cNvPr>
          <p:cNvSpPr txBox="1"/>
          <p:nvPr/>
        </p:nvSpPr>
        <p:spPr>
          <a:xfrm>
            <a:off x="55280" y="6270962"/>
            <a:ext cx="1201806" cy="369332"/>
          </a:xfrm>
          <a:prstGeom prst="rect">
            <a:avLst/>
          </a:prstGeom>
          <a:noFill/>
        </p:spPr>
        <p:txBody>
          <a:bodyPr wrap="square" rtlCol="0">
            <a:spAutoFit/>
          </a:bodyPr>
          <a:lstStyle/>
          <a:p>
            <a:pPr algn="ctr"/>
            <a:r>
              <a:rPr lang="fr-FR" dirty="0">
                <a:solidFill>
                  <a:schemeClr val="bg1"/>
                </a:solidFill>
              </a:rPr>
              <a:t>5.1</a:t>
            </a:r>
          </a:p>
        </p:txBody>
      </p:sp>
      <p:sp>
        <p:nvSpPr>
          <p:cNvPr id="22" name="Légende : double flèche courbée encadrée à une bordure 21">
            <a:extLst>
              <a:ext uri="{FF2B5EF4-FFF2-40B4-BE49-F238E27FC236}">
                <a16:creationId xmlns:a16="http://schemas.microsoft.com/office/drawing/2014/main" id="{8C708D99-B351-4633-AFF6-58ADA37E4879}"/>
              </a:ext>
            </a:extLst>
          </p:cNvPr>
          <p:cNvSpPr/>
          <p:nvPr/>
        </p:nvSpPr>
        <p:spPr>
          <a:xfrm>
            <a:off x="3033777" y="5123291"/>
            <a:ext cx="7380000" cy="828000"/>
          </a:xfrm>
          <a:prstGeom prst="accentBorderCallout3">
            <a:avLst>
              <a:gd name="adj1" fmla="val 48222"/>
              <a:gd name="adj2" fmla="val -1303"/>
              <a:gd name="adj3" fmla="val 48221"/>
              <a:gd name="adj4" fmla="val -1552"/>
              <a:gd name="adj5" fmla="val -71238"/>
              <a:gd name="adj6" fmla="val -24615"/>
              <a:gd name="adj7" fmla="val -69503"/>
              <a:gd name="adj8" fmla="val -137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8.2 Mesure et analyse) </a:t>
            </a:r>
          </a:p>
        </p:txBody>
      </p:sp>
      <p:sp>
        <p:nvSpPr>
          <p:cNvPr id="23" name="Légende : double flèche courbée encadrée à une bordure 22">
            <a:extLst>
              <a:ext uri="{FF2B5EF4-FFF2-40B4-BE49-F238E27FC236}">
                <a16:creationId xmlns:a16="http://schemas.microsoft.com/office/drawing/2014/main" id="{E99AE103-DB17-4099-912A-AF1120780F41}"/>
              </a:ext>
            </a:extLst>
          </p:cNvPr>
          <p:cNvSpPr/>
          <p:nvPr/>
        </p:nvSpPr>
        <p:spPr>
          <a:xfrm>
            <a:off x="3033776" y="2079390"/>
            <a:ext cx="7380000" cy="828000"/>
          </a:xfrm>
          <a:prstGeom prst="accentBorderCallout3">
            <a:avLst>
              <a:gd name="adj1" fmla="val 48222"/>
              <a:gd name="adj2" fmla="val -1303"/>
              <a:gd name="adj3" fmla="val 48221"/>
              <a:gd name="adj4" fmla="val -1552"/>
              <a:gd name="adj5" fmla="val -71238"/>
              <a:gd name="adj6" fmla="val -24615"/>
              <a:gd name="adj7" fmla="val -69503"/>
              <a:gd name="adj8" fmla="val -137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8.2 Mesure et analyse) </a:t>
            </a:r>
          </a:p>
        </p:txBody>
      </p:sp>
      <p:sp>
        <p:nvSpPr>
          <p:cNvPr id="24" name="Légende : double flèche courbée encadrée à une bordure 23">
            <a:extLst>
              <a:ext uri="{FF2B5EF4-FFF2-40B4-BE49-F238E27FC236}">
                <a16:creationId xmlns:a16="http://schemas.microsoft.com/office/drawing/2014/main" id="{437402EC-6D19-47DE-A7ED-990014F578D0}"/>
              </a:ext>
            </a:extLst>
          </p:cNvPr>
          <p:cNvSpPr/>
          <p:nvPr/>
        </p:nvSpPr>
        <p:spPr>
          <a:xfrm>
            <a:off x="3049704" y="3610607"/>
            <a:ext cx="7380000" cy="828000"/>
          </a:xfrm>
          <a:prstGeom prst="accentBorderCallout3">
            <a:avLst>
              <a:gd name="adj1" fmla="val 48222"/>
              <a:gd name="adj2" fmla="val -1303"/>
              <a:gd name="adj3" fmla="val 48221"/>
              <a:gd name="adj4" fmla="val -1552"/>
              <a:gd name="adj5" fmla="val -71238"/>
              <a:gd name="adj6" fmla="val -24615"/>
              <a:gd name="adj7" fmla="val -69503"/>
              <a:gd name="adj8" fmla="val -137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8.2 Mesure et analyse)</a:t>
            </a:r>
          </a:p>
        </p:txBody>
      </p:sp>
      <p:pic>
        <p:nvPicPr>
          <p:cNvPr id="26" name="Image 25" descr="Une image contenant dessin, table, signe&#10;&#10;Description générée automatiquement">
            <a:extLst>
              <a:ext uri="{FF2B5EF4-FFF2-40B4-BE49-F238E27FC236}">
                <a16:creationId xmlns:a16="http://schemas.microsoft.com/office/drawing/2014/main" id="{8340C4EE-ABC5-454C-ADBF-4CD2514C1DCD}"/>
              </a:ext>
            </a:extLst>
          </p:cNvPr>
          <p:cNvPicPr>
            <a:picLocks noChangeAspect="1"/>
          </p:cNvPicPr>
          <p:nvPr/>
        </p:nvPicPr>
        <p:blipFill>
          <a:blip r:embed="rId14"/>
          <a:stretch>
            <a:fillRect/>
          </a:stretch>
        </p:blipFill>
        <p:spPr>
          <a:xfrm>
            <a:off x="11008415" y="60830"/>
            <a:ext cx="1120325" cy="283582"/>
          </a:xfrm>
          <a:prstGeom prst="rect">
            <a:avLst/>
          </a:prstGeom>
        </p:spPr>
      </p:pic>
      <p:pic>
        <p:nvPicPr>
          <p:cNvPr id="27" name="Graphique 26" descr="Questions">
            <a:hlinkClick r:id="rId15" action="ppaction://hlinksldjump"/>
            <a:extLst>
              <a:ext uri="{FF2B5EF4-FFF2-40B4-BE49-F238E27FC236}">
                <a16:creationId xmlns:a16="http://schemas.microsoft.com/office/drawing/2014/main" id="{84D82BBB-1131-416E-871E-D0CB5053E5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0329" y="223989"/>
            <a:ext cx="540000" cy="540000"/>
          </a:xfrm>
          <a:prstGeom prst="rect">
            <a:avLst/>
          </a:prstGeom>
        </p:spPr>
      </p:pic>
      <p:sp>
        <p:nvSpPr>
          <p:cNvPr id="25" name="Espace réservé du pied de page 2">
            <a:extLst>
              <a:ext uri="{FF2B5EF4-FFF2-40B4-BE49-F238E27FC236}">
                <a16:creationId xmlns:a16="http://schemas.microsoft.com/office/drawing/2014/main" id="{677D7653-3399-44BF-8E66-E0B92355C706}"/>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8"/>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8"/>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756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2" grpId="0" animBg="1"/>
      <p:bldP spid="22" grpId="1" animBg="1"/>
      <p:bldP spid="22" grpId="2" animBg="1"/>
      <p:bldP spid="23" grpId="0" animBg="1"/>
      <p:bldP spid="23" grpId="1" animBg="1"/>
      <p:bldP spid="23" grpId="2" animBg="1"/>
      <p:bldP spid="24" grpId="0" animBg="1"/>
      <p:bldP spid="24" grpId="1" animBg="1"/>
      <p:bldP spid="24" grpId="2"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9657D-42D5-4975-AE87-864AD7542E4B}"/>
              </a:ext>
            </a:extLst>
          </p:cNvPr>
          <p:cNvSpPr>
            <a:spLocks noGrp="1"/>
          </p:cNvSpPr>
          <p:nvPr>
            <p:ph type="title"/>
          </p:nvPr>
        </p:nvSpPr>
        <p:spPr>
          <a:xfrm>
            <a:off x="1183584" y="166343"/>
            <a:ext cx="9824831" cy="655292"/>
          </a:xfrm>
          <a:prstGeom prst="roundRect">
            <a:avLst/>
          </a:prstGeom>
          <a:solidFill>
            <a:srgbClr val="409072"/>
          </a:solidFill>
          <a:ln>
            <a:solidFill>
              <a:schemeClr val="bg1"/>
            </a:solidFill>
          </a:ln>
        </p:spPr>
        <p:txBody>
          <a:bodyPr>
            <a:noAutofit/>
          </a:bodyPr>
          <a:lstStyle/>
          <a:p>
            <a:pPr algn="ctr"/>
            <a:r>
              <a:rPr lang="fr-FR" sz="4000" dirty="0">
                <a:solidFill>
                  <a:schemeClr val="bg1"/>
                </a:solidFill>
                <a:latin typeface="+mn-lt"/>
              </a:rPr>
              <a:t>5.3 Amélioration continue</a:t>
            </a:r>
          </a:p>
        </p:txBody>
      </p:sp>
      <p:graphicFrame>
        <p:nvGraphicFramePr>
          <p:cNvPr id="4" name="Espace réservé du contenu 3">
            <a:extLst>
              <a:ext uri="{FF2B5EF4-FFF2-40B4-BE49-F238E27FC236}">
                <a16:creationId xmlns:a16="http://schemas.microsoft.com/office/drawing/2014/main" id="{CA5410BE-5608-4566-9335-FEAE1BC1B909}"/>
              </a:ext>
            </a:extLst>
          </p:cNvPr>
          <p:cNvGraphicFramePr>
            <a:graphicFrameLocks noGrp="1"/>
          </p:cNvGraphicFramePr>
          <p:nvPr>
            <p:ph idx="1"/>
            <p:extLst>
              <p:ext uri="{D42A27DB-BD31-4B8C-83A1-F6EECF244321}">
                <p14:modId xmlns:p14="http://schemas.microsoft.com/office/powerpoint/2010/main" val="2501526171"/>
              </p:ext>
            </p:extLst>
          </p:nvPr>
        </p:nvGraphicFramePr>
        <p:xfrm>
          <a:off x="0" y="980662"/>
          <a:ext cx="12192000" cy="5710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R126">
            <a:extLst>
              <a:ext uri="{FF2B5EF4-FFF2-40B4-BE49-F238E27FC236}">
                <a16:creationId xmlns:a16="http://schemas.microsoft.com/office/drawing/2014/main" id="{27794F96-7CCD-4B17-AD3A-D08593CDC0E8}"/>
              </a:ext>
            </a:extLst>
          </p:cNvPr>
          <p:cNvSpPr txBox="1"/>
          <p:nvPr/>
        </p:nvSpPr>
        <p:spPr>
          <a:xfrm>
            <a:off x="1736035" y="1117555"/>
            <a:ext cx="901148" cy="292388"/>
          </a:xfrm>
          <a:prstGeom prst="rect">
            <a:avLst/>
          </a:prstGeom>
          <a:noFill/>
        </p:spPr>
        <p:txBody>
          <a:bodyPr wrap="square" rtlCol="0">
            <a:spAutoFit/>
          </a:bodyPr>
          <a:lstStyle/>
          <a:p>
            <a:pPr algn="ctr"/>
            <a:r>
              <a:rPr lang="fr-FR" sz="1300" dirty="0"/>
              <a:t>Cr126</a:t>
            </a:r>
          </a:p>
        </p:txBody>
      </p:sp>
      <p:sp>
        <p:nvSpPr>
          <p:cNvPr id="8" name="CR128">
            <a:extLst>
              <a:ext uri="{FF2B5EF4-FFF2-40B4-BE49-F238E27FC236}">
                <a16:creationId xmlns:a16="http://schemas.microsoft.com/office/drawing/2014/main" id="{97FC4222-810F-4CB0-B0B5-282D71E2EAE3}"/>
              </a:ext>
            </a:extLst>
          </p:cNvPr>
          <p:cNvSpPr txBox="1"/>
          <p:nvPr/>
        </p:nvSpPr>
        <p:spPr>
          <a:xfrm>
            <a:off x="1736035" y="2580461"/>
            <a:ext cx="901148" cy="292388"/>
          </a:xfrm>
          <a:prstGeom prst="rect">
            <a:avLst/>
          </a:prstGeom>
          <a:noFill/>
        </p:spPr>
        <p:txBody>
          <a:bodyPr wrap="square" rtlCol="0">
            <a:spAutoFit/>
          </a:bodyPr>
          <a:lstStyle/>
          <a:p>
            <a:pPr algn="ctr"/>
            <a:r>
              <a:rPr lang="fr-FR" sz="1300" dirty="0"/>
              <a:t>Cr128</a:t>
            </a:r>
          </a:p>
        </p:txBody>
      </p:sp>
      <p:sp>
        <p:nvSpPr>
          <p:cNvPr id="9" name="CR129">
            <a:extLst>
              <a:ext uri="{FF2B5EF4-FFF2-40B4-BE49-F238E27FC236}">
                <a16:creationId xmlns:a16="http://schemas.microsoft.com/office/drawing/2014/main" id="{7D47C695-CB9E-4BB1-8FE3-9E5E15BC88DE}"/>
              </a:ext>
            </a:extLst>
          </p:cNvPr>
          <p:cNvSpPr txBox="1"/>
          <p:nvPr/>
        </p:nvSpPr>
        <p:spPr>
          <a:xfrm>
            <a:off x="1736035" y="3312130"/>
            <a:ext cx="901148" cy="292388"/>
          </a:xfrm>
          <a:prstGeom prst="rect">
            <a:avLst/>
          </a:prstGeom>
          <a:noFill/>
        </p:spPr>
        <p:txBody>
          <a:bodyPr wrap="square" rtlCol="0">
            <a:spAutoFit/>
          </a:bodyPr>
          <a:lstStyle/>
          <a:p>
            <a:pPr algn="ctr"/>
            <a:r>
              <a:rPr lang="fr-FR" sz="1300" dirty="0"/>
              <a:t>Cr129</a:t>
            </a:r>
          </a:p>
        </p:txBody>
      </p:sp>
      <p:sp>
        <p:nvSpPr>
          <p:cNvPr id="10" name="CR132">
            <a:extLst>
              <a:ext uri="{FF2B5EF4-FFF2-40B4-BE49-F238E27FC236}">
                <a16:creationId xmlns:a16="http://schemas.microsoft.com/office/drawing/2014/main" id="{8FCA5B6F-3A61-45A7-BBE5-D7D4D3B9EA2D}"/>
              </a:ext>
            </a:extLst>
          </p:cNvPr>
          <p:cNvSpPr txBox="1"/>
          <p:nvPr/>
        </p:nvSpPr>
        <p:spPr>
          <a:xfrm>
            <a:off x="1736035" y="5493315"/>
            <a:ext cx="901148" cy="292388"/>
          </a:xfrm>
          <a:prstGeom prst="rect">
            <a:avLst/>
          </a:prstGeom>
          <a:noFill/>
        </p:spPr>
        <p:txBody>
          <a:bodyPr wrap="square" rtlCol="0">
            <a:spAutoFit/>
          </a:bodyPr>
          <a:lstStyle/>
          <a:p>
            <a:pPr algn="ctr"/>
            <a:r>
              <a:rPr lang="fr-FR" sz="1300" dirty="0"/>
              <a:t>Cr132</a:t>
            </a:r>
          </a:p>
        </p:txBody>
      </p:sp>
      <p:sp>
        <p:nvSpPr>
          <p:cNvPr id="11" name="CR133">
            <a:extLst>
              <a:ext uri="{FF2B5EF4-FFF2-40B4-BE49-F238E27FC236}">
                <a16:creationId xmlns:a16="http://schemas.microsoft.com/office/drawing/2014/main" id="{59655DA3-6354-4594-9253-C00C2CDF7EC9}"/>
              </a:ext>
            </a:extLst>
          </p:cNvPr>
          <p:cNvSpPr txBox="1"/>
          <p:nvPr/>
        </p:nvSpPr>
        <p:spPr>
          <a:xfrm>
            <a:off x="1736035" y="6260094"/>
            <a:ext cx="901148" cy="292388"/>
          </a:xfrm>
          <a:prstGeom prst="rect">
            <a:avLst/>
          </a:prstGeom>
          <a:noFill/>
        </p:spPr>
        <p:txBody>
          <a:bodyPr wrap="square" rtlCol="0">
            <a:spAutoFit/>
          </a:bodyPr>
          <a:lstStyle/>
          <a:p>
            <a:pPr algn="ctr"/>
            <a:r>
              <a:rPr lang="fr-FR" sz="1300" dirty="0"/>
              <a:t>Cr133</a:t>
            </a:r>
          </a:p>
        </p:txBody>
      </p:sp>
      <p:sp>
        <p:nvSpPr>
          <p:cNvPr id="12" name="CR127">
            <a:extLst>
              <a:ext uri="{FF2B5EF4-FFF2-40B4-BE49-F238E27FC236}">
                <a16:creationId xmlns:a16="http://schemas.microsoft.com/office/drawing/2014/main" id="{83DF5CFC-F0B0-4F8D-A177-EB1157B7F079}"/>
              </a:ext>
            </a:extLst>
          </p:cNvPr>
          <p:cNvSpPr txBox="1"/>
          <p:nvPr/>
        </p:nvSpPr>
        <p:spPr>
          <a:xfrm>
            <a:off x="1736035" y="1848792"/>
            <a:ext cx="901148" cy="292388"/>
          </a:xfrm>
          <a:prstGeom prst="rect">
            <a:avLst/>
          </a:prstGeom>
          <a:noFill/>
        </p:spPr>
        <p:txBody>
          <a:bodyPr wrap="square" rtlCol="0">
            <a:spAutoFit/>
          </a:bodyPr>
          <a:lstStyle/>
          <a:p>
            <a:pPr algn="ctr"/>
            <a:r>
              <a:rPr lang="fr-FR" sz="1300" dirty="0"/>
              <a:t>Cr127</a:t>
            </a:r>
          </a:p>
        </p:txBody>
      </p:sp>
      <p:sp>
        <p:nvSpPr>
          <p:cNvPr id="16" name="CR131">
            <a:extLst>
              <a:ext uri="{FF2B5EF4-FFF2-40B4-BE49-F238E27FC236}">
                <a16:creationId xmlns:a16="http://schemas.microsoft.com/office/drawing/2014/main" id="{E39F8FD4-F865-4507-8F7C-D257786489FC}"/>
              </a:ext>
            </a:extLst>
          </p:cNvPr>
          <p:cNvSpPr txBox="1"/>
          <p:nvPr/>
        </p:nvSpPr>
        <p:spPr>
          <a:xfrm>
            <a:off x="1736035" y="4771072"/>
            <a:ext cx="901148" cy="292388"/>
          </a:xfrm>
          <a:prstGeom prst="rect">
            <a:avLst/>
          </a:prstGeom>
          <a:noFill/>
        </p:spPr>
        <p:txBody>
          <a:bodyPr wrap="square" rtlCol="0">
            <a:spAutoFit/>
          </a:bodyPr>
          <a:lstStyle/>
          <a:p>
            <a:pPr algn="ctr"/>
            <a:r>
              <a:rPr lang="fr-FR" sz="1300" dirty="0"/>
              <a:t>Cr131</a:t>
            </a:r>
          </a:p>
        </p:txBody>
      </p:sp>
      <p:sp>
        <p:nvSpPr>
          <p:cNvPr id="15" name="CR130">
            <a:extLst>
              <a:ext uri="{FF2B5EF4-FFF2-40B4-BE49-F238E27FC236}">
                <a16:creationId xmlns:a16="http://schemas.microsoft.com/office/drawing/2014/main" id="{7EFE25F4-6C02-4C85-9C0A-ED7BEEA3C953}"/>
              </a:ext>
            </a:extLst>
          </p:cNvPr>
          <p:cNvSpPr txBox="1"/>
          <p:nvPr/>
        </p:nvSpPr>
        <p:spPr>
          <a:xfrm>
            <a:off x="1736035" y="4043799"/>
            <a:ext cx="901148" cy="292388"/>
          </a:xfrm>
          <a:prstGeom prst="rect">
            <a:avLst/>
          </a:prstGeom>
          <a:noFill/>
        </p:spPr>
        <p:txBody>
          <a:bodyPr wrap="square" rtlCol="0">
            <a:spAutoFit/>
          </a:bodyPr>
          <a:lstStyle/>
          <a:p>
            <a:pPr algn="ctr"/>
            <a:r>
              <a:rPr lang="fr-FR" sz="1300" dirty="0"/>
              <a:t>Cr130</a:t>
            </a:r>
          </a:p>
        </p:txBody>
      </p:sp>
      <p:sp>
        <p:nvSpPr>
          <p:cNvPr id="20" name="Flèche : droite 19">
            <a:hlinkClick r:id="rId7" action="ppaction://hlinksldjump"/>
            <a:extLst>
              <a:ext uri="{FF2B5EF4-FFF2-40B4-BE49-F238E27FC236}">
                <a16:creationId xmlns:a16="http://schemas.microsoft.com/office/drawing/2014/main" id="{37B189D2-7156-4335-92F5-EF4326A69CB2}"/>
              </a:ext>
            </a:extLst>
          </p:cNvPr>
          <p:cNvSpPr/>
          <p:nvPr/>
        </p:nvSpPr>
        <p:spPr>
          <a:xfrm rot="10800000">
            <a:off x="102194" y="6171272"/>
            <a:ext cx="1201806" cy="570737"/>
          </a:xfrm>
          <a:prstGeom prst="rightArrow">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hlinkClick r:id="rId8" action="ppaction://hlinksldjump"/>
            <a:extLst>
              <a:ext uri="{FF2B5EF4-FFF2-40B4-BE49-F238E27FC236}">
                <a16:creationId xmlns:a16="http://schemas.microsoft.com/office/drawing/2014/main" id="{D437EB95-09E3-41C4-A6B3-FF6C4F87AE90}"/>
              </a:ext>
            </a:extLst>
          </p:cNvPr>
          <p:cNvSpPr/>
          <p:nvPr/>
        </p:nvSpPr>
        <p:spPr>
          <a:xfrm>
            <a:off x="479924" y="5205898"/>
            <a:ext cx="706507" cy="671440"/>
          </a:xfrm>
          <a:prstGeom prst="ellipse">
            <a:avLst/>
          </a:prstGeom>
          <a:solidFill>
            <a:srgbClr val="409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Retour">
            <a:hlinkClick r:id="rId9" action="ppaction://hlinksldjump"/>
            <a:extLst>
              <a:ext uri="{FF2B5EF4-FFF2-40B4-BE49-F238E27FC236}">
                <a16:creationId xmlns:a16="http://schemas.microsoft.com/office/drawing/2014/main" id="{2F9E0E06-803C-4DAB-8003-5D66DB3CEA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7808" y="5257282"/>
            <a:ext cx="570737" cy="570737"/>
          </a:xfrm>
          <a:prstGeom prst="rect">
            <a:avLst/>
          </a:prstGeom>
        </p:spPr>
      </p:pic>
      <p:sp>
        <p:nvSpPr>
          <p:cNvPr id="14" name="ZoneTexte 13">
            <a:hlinkClick r:id="rId12" action="ppaction://hlinksldjump"/>
            <a:extLst>
              <a:ext uri="{FF2B5EF4-FFF2-40B4-BE49-F238E27FC236}">
                <a16:creationId xmlns:a16="http://schemas.microsoft.com/office/drawing/2014/main" id="{99D6AD88-C135-4CB5-9FF1-4CC44D952055}"/>
              </a:ext>
            </a:extLst>
          </p:cNvPr>
          <p:cNvSpPr txBox="1"/>
          <p:nvPr/>
        </p:nvSpPr>
        <p:spPr>
          <a:xfrm>
            <a:off x="102195" y="6279335"/>
            <a:ext cx="1201806" cy="369332"/>
          </a:xfrm>
          <a:prstGeom prst="rect">
            <a:avLst/>
          </a:prstGeom>
          <a:noFill/>
        </p:spPr>
        <p:txBody>
          <a:bodyPr wrap="square" rtlCol="0">
            <a:spAutoFit/>
          </a:bodyPr>
          <a:lstStyle/>
          <a:p>
            <a:pPr algn="ctr"/>
            <a:r>
              <a:rPr lang="fr-FR" dirty="0">
                <a:solidFill>
                  <a:schemeClr val="bg1"/>
                </a:solidFill>
              </a:rPr>
              <a:t>5.2</a:t>
            </a:r>
          </a:p>
        </p:txBody>
      </p:sp>
      <p:pic>
        <p:nvPicPr>
          <p:cNvPr id="23" name="Image 22">
            <a:hlinkClick r:id="rId13" action="ppaction://hlinksldjump"/>
            <a:extLst>
              <a:ext uri="{FF2B5EF4-FFF2-40B4-BE49-F238E27FC236}">
                <a16:creationId xmlns:a16="http://schemas.microsoft.com/office/drawing/2014/main" id="{24313968-90FC-4C1A-9FE2-47D02A3B14B0}"/>
              </a:ext>
            </a:extLst>
          </p:cNvPr>
          <p:cNvPicPr/>
          <p:nvPr/>
        </p:nvPicPr>
        <p:blipFill rotWithShape="1">
          <a:blip r:embed="rId14"/>
          <a:srcRect l="46462" t="26759" r="17659" b="11782"/>
          <a:stretch/>
        </p:blipFill>
        <p:spPr bwMode="auto">
          <a:xfrm>
            <a:off x="11008415" y="5682455"/>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24" name="Graphique 23" descr="Papier">
            <a:hlinkClick r:id="rId15" action="ppaction://hlinksldjump"/>
            <a:extLst>
              <a:ext uri="{FF2B5EF4-FFF2-40B4-BE49-F238E27FC236}">
                <a16:creationId xmlns:a16="http://schemas.microsoft.com/office/drawing/2014/main" id="{6BC7D2D8-C12D-44D7-84E8-F26F394AA2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13041" y="1781180"/>
            <a:ext cx="360000" cy="360000"/>
          </a:xfrm>
          <a:prstGeom prst="rect">
            <a:avLst/>
          </a:prstGeom>
        </p:spPr>
      </p:pic>
      <p:pic>
        <p:nvPicPr>
          <p:cNvPr id="25" name="Graphique 24" descr="Papier">
            <a:hlinkClick r:id="rId15" action="ppaction://hlinksldjump"/>
            <a:extLst>
              <a:ext uri="{FF2B5EF4-FFF2-40B4-BE49-F238E27FC236}">
                <a16:creationId xmlns:a16="http://schemas.microsoft.com/office/drawing/2014/main" id="{83DF2BAD-983F-47DF-A021-C3D6BAC6B9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13041" y="3249000"/>
            <a:ext cx="360000" cy="360000"/>
          </a:xfrm>
          <a:prstGeom prst="rect">
            <a:avLst/>
          </a:prstGeom>
        </p:spPr>
      </p:pic>
      <p:pic>
        <p:nvPicPr>
          <p:cNvPr id="26" name="Graphique 25" descr="Papier">
            <a:hlinkClick r:id="rId15" action="ppaction://hlinksldjump"/>
            <a:extLst>
              <a:ext uri="{FF2B5EF4-FFF2-40B4-BE49-F238E27FC236}">
                <a16:creationId xmlns:a16="http://schemas.microsoft.com/office/drawing/2014/main" id="{9803565D-F5ED-45CF-A745-6B234EA8AC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13041" y="6187763"/>
            <a:ext cx="360000" cy="360000"/>
          </a:xfrm>
          <a:prstGeom prst="rect">
            <a:avLst/>
          </a:prstGeom>
        </p:spPr>
      </p:pic>
      <p:sp>
        <p:nvSpPr>
          <p:cNvPr id="27" name="Légende : double flèche courbée encadrée à une bordure 26">
            <a:extLst>
              <a:ext uri="{FF2B5EF4-FFF2-40B4-BE49-F238E27FC236}">
                <a16:creationId xmlns:a16="http://schemas.microsoft.com/office/drawing/2014/main" id="{BB82EE71-03DF-46BF-9988-53A571D16A6B}"/>
              </a:ext>
            </a:extLst>
          </p:cNvPr>
          <p:cNvSpPr/>
          <p:nvPr/>
        </p:nvSpPr>
        <p:spPr>
          <a:xfrm>
            <a:off x="2637183" y="1598733"/>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8.2 Mesure et analyse) </a:t>
            </a:r>
          </a:p>
        </p:txBody>
      </p:sp>
      <p:sp>
        <p:nvSpPr>
          <p:cNvPr id="28" name="Légende : double flèche courbée encadrée à une bordure 27">
            <a:extLst>
              <a:ext uri="{FF2B5EF4-FFF2-40B4-BE49-F238E27FC236}">
                <a16:creationId xmlns:a16="http://schemas.microsoft.com/office/drawing/2014/main" id="{2130B78D-14BD-4DE7-87E8-02FBEDFD5FD2}"/>
              </a:ext>
            </a:extLst>
          </p:cNvPr>
          <p:cNvSpPr/>
          <p:nvPr/>
        </p:nvSpPr>
        <p:spPr>
          <a:xfrm>
            <a:off x="2637183" y="2329042"/>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8.3.1 Amélioration par l’organisme à l’origine du projet) </a:t>
            </a:r>
          </a:p>
        </p:txBody>
      </p:sp>
      <p:sp>
        <p:nvSpPr>
          <p:cNvPr id="29" name="Légende : double flèche courbée encadrée à une bordure 28">
            <a:extLst>
              <a:ext uri="{FF2B5EF4-FFF2-40B4-BE49-F238E27FC236}">
                <a16:creationId xmlns:a16="http://schemas.microsoft.com/office/drawing/2014/main" id="{E7AD3768-D2DF-4934-84DF-E81FC4ACFBD7}"/>
              </a:ext>
            </a:extLst>
          </p:cNvPr>
          <p:cNvSpPr/>
          <p:nvPr/>
        </p:nvSpPr>
        <p:spPr>
          <a:xfrm>
            <a:off x="2637183" y="3046776"/>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8.3.1 Amélioration par l’organisme à l’origine du projet) </a:t>
            </a:r>
          </a:p>
        </p:txBody>
      </p:sp>
      <p:sp>
        <p:nvSpPr>
          <p:cNvPr id="30" name="Légende : double flèche courbée encadrée à une bordure 29">
            <a:extLst>
              <a:ext uri="{FF2B5EF4-FFF2-40B4-BE49-F238E27FC236}">
                <a16:creationId xmlns:a16="http://schemas.microsoft.com/office/drawing/2014/main" id="{61BEE698-AA52-4A02-8BB1-BBEBC0FCC6C7}"/>
              </a:ext>
            </a:extLst>
          </p:cNvPr>
          <p:cNvSpPr/>
          <p:nvPr/>
        </p:nvSpPr>
        <p:spPr>
          <a:xfrm>
            <a:off x="2601068" y="3817800"/>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8.3.1 Amélioration par l’organisme à l’origine du projet) </a:t>
            </a:r>
          </a:p>
        </p:txBody>
      </p:sp>
      <p:sp>
        <p:nvSpPr>
          <p:cNvPr id="31" name="Légende : double flèche courbée encadrée à une bordure 30">
            <a:extLst>
              <a:ext uri="{FF2B5EF4-FFF2-40B4-BE49-F238E27FC236}">
                <a16:creationId xmlns:a16="http://schemas.microsoft.com/office/drawing/2014/main" id="{0ADF5AAE-4C32-488A-918A-49FBA886525C}"/>
              </a:ext>
            </a:extLst>
          </p:cNvPr>
          <p:cNvSpPr/>
          <p:nvPr/>
        </p:nvSpPr>
        <p:spPr>
          <a:xfrm>
            <a:off x="2637181" y="4526353"/>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8.3.1 Amélioration par l’organisme à l’origine du projet) </a:t>
            </a:r>
          </a:p>
        </p:txBody>
      </p:sp>
      <p:sp>
        <p:nvSpPr>
          <p:cNvPr id="32" name="Légende : double flèche courbée encadrée à une bordure 31">
            <a:extLst>
              <a:ext uri="{FF2B5EF4-FFF2-40B4-BE49-F238E27FC236}">
                <a16:creationId xmlns:a16="http://schemas.microsoft.com/office/drawing/2014/main" id="{6D76E6EF-13D9-43B6-AB37-B9719ECAFF37}"/>
              </a:ext>
            </a:extLst>
          </p:cNvPr>
          <p:cNvSpPr/>
          <p:nvPr/>
        </p:nvSpPr>
        <p:spPr>
          <a:xfrm>
            <a:off x="2637181" y="5268600"/>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10.3 Amélioration continue) </a:t>
            </a:r>
          </a:p>
        </p:txBody>
      </p:sp>
      <p:sp>
        <p:nvSpPr>
          <p:cNvPr id="33" name="Légende : double flèche courbée encadrée à une bordure 32">
            <a:extLst>
              <a:ext uri="{FF2B5EF4-FFF2-40B4-BE49-F238E27FC236}">
                <a16:creationId xmlns:a16="http://schemas.microsoft.com/office/drawing/2014/main" id="{3B729F13-F7C4-4CF1-9495-5498601F718B}"/>
              </a:ext>
            </a:extLst>
          </p:cNvPr>
          <p:cNvSpPr/>
          <p:nvPr/>
        </p:nvSpPr>
        <p:spPr>
          <a:xfrm>
            <a:off x="2637181" y="6017400"/>
            <a:ext cx="7380000" cy="828000"/>
          </a:xfrm>
          <a:prstGeom prst="accentBorderCallout3">
            <a:avLst>
              <a:gd name="adj1" fmla="val 48222"/>
              <a:gd name="adj2" fmla="val -1303"/>
              <a:gd name="adj3" fmla="val 48221"/>
              <a:gd name="adj4" fmla="val -1552"/>
              <a:gd name="adj5" fmla="val -41846"/>
              <a:gd name="adj6" fmla="val -17194"/>
              <a:gd name="adj7" fmla="val -40112"/>
              <a:gd name="adj8" fmla="val -92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9001:2015 (Art 10.3 Amélioration continue) </a:t>
            </a:r>
          </a:p>
        </p:txBody>
      </p:sp>
      <p:sp>
        <p:nvSpPr>
          <p:cNvPr id="34" name="Légende : double flèche courbée encadrée à une bordure 33">
            <a:extLst>
              <a:ext uri="{FF2B5EF4-FFF2-40B4-BE49-F238E27FC236}">
                <a16:creationId xmlns:a16="http://schemas.microsoft.com/office/drawing/2014/main" id="{F357D699-F1EC-439D-980C-F5142BC8AB3C}"/>
              </a:ext>
            </a:extLst>
          </p:cNvPr>
          <p:cNvSpPr/>
          <p:nvPr/>
        </p:nvSpPr>
        <p:spPr>
          <a:xfrm>
            <a:off x="2637181" y="4566600"/>
            <a:ext cx="7380000" cy="828000"/>
          </a:xfrm>
          <a:prstGeom prst="accentBorderCallout3">
            <a:avLst>
              <a:gd name="adj1" fmla="val 48222"/>
              <a:gd name="adj2" fmla="val -1303"/>
              <a:gd name="adj3" fmla="val 48221"/>
              <a:gd name="adj4" fmla="val -1552"/>
              <a:gd name="adj5" fmla="val 224243"/>
              <a:gd name="adj6" fmla="val -16834"/>
              <a:gd name="adj7" fmla="val 225363"/>
              <a:gd name="adj8" fmla="val -94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effectLst>
                  <a:outerShdw blurRad="38100" dist="38100" dir="2700000" algn="tl">
                    <a:srgbClr val="000000">
                      <a:alpha val="43137"/>
                    </a:srgbClr>
                  </a:outerShdw>
                </a:effectLst>
              </a:rPr>
              <a:t>ISO 10006:2017 (Art 8.3.1 Amélioration par l’organisme à l’origine du projet)</a:t>
            </a:r>
          </a:p>
        </p:txBody>
      </p:sp>
      <p:pic>
        <p:nvPicPr>
          <p:cNvPr id="36" name="Image 35" descr="Une image contenant dessin, table, signe&#10;&#10;Description générée automatiquement">
            <a:extLst>
              <a:ext uri="{FF2B5EF4-FFF2-40B4-BE49-F238E27FC236}">
                <a16:creationId xmlns:a16="http://schemas.microsoft.com/office/drawing/2014/main" id="{BAD0BDD6-6611-46B1-BE0E-8C1BFAE81C66}"/>
              </a:ext>
            </a:extLst>
          </p:cNvPr>
          <p:cNvPicPr>
            <a:picLocks noChangeAspect="1"/>
          </p:cNvPicPr>
          <p:nvPr/>
        </p:nvPicPr>
        <p:blipFill>
          <a:blip r:embed="rId18"/>
          <a:stretch>
            <a:fillRect/>
          </a:stretch>
        </p:blipFill>
        <p:spPr>
          <a:xfrm>
            <a:off x="11008415" y="60830"/>
            <a:ext cx="1120325" cy="283582"/>
          </a:xfrm>
          <a:prstGeom prst="rect">
            <a:avLst/>
          </a:prstGeom>
        </p:spPr>
      </p:pic>
      <p:pic>
        <p:nvPicPr>
          <p:cNvPr id="37" name="Graphique 36" descr="Questions">
            <a:hlinkClick r:id="rId19" action="ppaction://hlinksldjump"/>
            <a:extLst>
              <a:ext uri="{FF2B5EF4-FFF2-40B4-BE49-F238E27FC236}">
                <a16:creationId xmlns:a16="http://schemas.microsoft.com/office/drawing/2014/main" id="{A66EAD86-7A54-452B-A318-A8320487A71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0329" y="223989"/>
            <a:ext cx="540000" cy="540000"/>
          </a:xfrm>
          <a:prstGeom prst="rect">
            <a:avLst/>
          </a:prstGeom>
        </p:spPr>
      </p:pic>
      <p:sp>
        <p:nvSpPr>
          <p:cNvPr id="35" name="Espace réservé du pied de page 2">
            <a:extLst>
              <a:ext uri="{FF2B5EF4-FFF2-40B4-BE49-F238E27FC236}">
                <a16:creationId xmlns:a16="http://schemas.microsoft.com/office/drawing/2014/main" id="{641AE27C-CF36-488A-81CB-9104ADD49B48}"/>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22"/>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22"/>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58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15F58-7F91-46CD-A69A-EADFDF9EC2FC}"/>
              </a:ext>
            </a:extLst>
          </p:cNvPr>
          <p:cNvSpPr>
            <a:spLocks noGrp="1"/>
          </p:cNvSpPr>
          <p:nvPr>
            <p:ph type="title"/>
          </p:nvPr>
        </p:nvSpPr>
        <p:spPr>
          <a:xfrm>
            <a:off x="838200" y="74490"/>
            <a:ext cx="10515600" cy="627270"/>
          </a:xfrm>
        </p:spPr>
        <p:txBody>
          <a:bodyPr>
            <a:normAutofit fontScale="90000"/>
          </a:bodyPr>
          <a:lstStyle/>
          <a:p>
            <a:pPr algn="ctr"/>
            <a:r>
              <a:rPr lang="fr-FR" b="1" dirty="0">
                <a:solidFill>
                  <a:srgbClr val="FFC000"/>
                </a:solidFill>
                <a:effectLst>
                  <a:outerShdw blurRad="38100" dist="38100" dir="2700000" algn="tl">
                    <a:srgbClr val="000000">
                      <a:alpha val="43137"/>
                    </a:srgbClr>
                  </a:outerShdw>
                </a:effectLst>
              </a:rPr>
              <a:t>Maitrise documentaire</a:t>
            </a:r>
          </a:p>
        </p:txBody>
      </p:sp>
      <p:graphicFrame>
        <p:nvGraphicFramePr>
          <p:cNvPr id="4" name="Espace réservé du contenu 3">
            <a:extLst>
              <a:ext uri="{FF2B5EF4-FFF2-40B4-BE49-F238E27FC236}">
                <a16:creationId xmlns:a16="http://schemas.microsoft.com/office/drawing/2014/main" id="{92CD07A4-1B9A-40B9-A216-BDA80D96CE29}"/>
              </a:ext>
            </a:extLst>
          </p:cNvPr>
          <p:cNvGraphicFramePr>
            <a:graphicFrameLocks noGrp="1"/>
          </p:cNvGraphicFramePr>
          <p:nvPr>
            <p:ph idx="1"/>
            <p:extLst>
              <p:ext uri="{D42A27DB-BD31-4B8C-83A1-F6EECF244321}">
                <p14:modId xmlns:p14="http://schemas.microsoft.com/office/powerpoint/2010/main" val="2928026358"/>
              </p:ext>
            </p:extLst>
          </p:nvPr>
        </p:nvGraphicFramePr>
        <p:xfrm>
          <a:off x="243840" y="806860"/>
          <a:ext cx="5788900" cy="575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Espace réservé du contenu 3">
            <a:extLst>
              <a:ext uri="{FF2B5EF4-FFF2-40B4-BE49-F238E27FC236}">
                <a16:creationId xmlns:a16="http://schemas.microsoft.com/office/drawing/2014/main" id="{D559BE05-FB61-4C37-89CE-72D1B6CEB7BD}"/>
              </a:ext>
            </a:extLst>
          </p:cNvPr>
          <p:cNvGraphicFramePr>
            <a:graphicFrameLocks/>
          </p:cNvGraphicFramePr>
          <p:nvPr>
            <p:extLst>
              <p:ext uri="{D42A27DB-BD31-4B8C-83A1-F6EECF244321}">
                <p14:modId xmlns:p14="http://schemas.microsoft.com/office/powerpoint/2010/main" val="1290044172"/>
              </p:ext>
            </p:extLst>
          </p:nvPr>
        </p:nvGraphicFramePr>
        <p:xfrm>
          <a:off x="6159260" y="806860"/>
          <a:ext cx="5788900" cy="575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Graphique 8" descr="Papier">
            <a:extLst>
              <a:ext uri="{FF2B5EF4-FFF2-40B4-BE49-F238E27FC236}">
                <a16:creationId xmlns:a16="http://schemas.microsoft.com/office/drawing/2014/main" id="{A01E70CC-896D-47B4-9C9A-C24A88380D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24104" y="208125"/>
            <a:ext cx="360000" cy="360000"/>
          </a:xfrm>
          <a:prstGeom prst="rect">
            <a:avLst/>
          </a:prstGeom>
        </p:spPr>
      </p:pic>
      <p:sp>
        <p:nvSpPr>
          <p:cNvPr id="11" name="ZoneTexte 10">
            <a:extLst>
              <a:ext uri="{FF2B5EF4-FFF2-40B4-BE49-F238E27FC236}">
                <a16:creationId xmlns:a16="http://schemas.microsoft.com/office/drawing/2014/main" id="{06E0B641-371E-47F3-8B14-1FB1657A6E29}"/>
              </a:ext>
            </a:extLst>
          </p:cNvPr>
          <p:cNvSpPr txBox="1"/>
          <p:nvPr/>
        </p:nvSpPr>
        <p:spPr>
          <a:xfrm>
            <a:off x="357809" y="1090502"/>
            <a:ext cx="792000" cy="461665"/>
          </a:xfrm>
          <a:prstGeom prst="rect">
            <a:avLst/>
          </a:prstGeom>
          <a:noFill/>
        </p:spPr>
        <p:txBody>
          <a:bodyPr wrap="square" rtlCol="0">
            <a:spAutoFit/>
          </a:bodyPr>
          <a:lstStyle/>
          <a:p>
            <a:pPr algn="ctr"/>
            <a:r>
              <a:rPr lang="fr-FR" sz="1200" dirty="0"/>
              <a:t>Cr3 </a:t>
            </a:r>
          </a:p>
          <a:p>
            <a:pPr algn="ctr"/>
            <a:r>
              <a:rPr lang="fr-FR" sz="1200" dirty="0"/>
              <a:t>Cr5</a:t>
            </a:r>
          </a:p>
        </p:txBody>
      </p:sp>
      <p:sp>
        <p:nvSpPr>
          <p:cNvPr id="12" name="ZoneTexte 11">
            <a:extLst>
              <a:ext uri="{FF2B5EF4-FFF2-40B4-BE49-F238E27FC236}">
                <a16:creationId xmlns:a16="http://schemas.microsoft.com/office/drawing/2014/main" id="{9107906D-01B6-4B06-87B1-DB6BB1829D58}"/>
              </a:ext>
            </a:extLst>
          </p:cNvPr>
          <p:cNvSpPr txBox="1"/>
          <p:nvPr/>
        </p:nvSpPr>
        <p:spPr>
          <a:xfrm>
            <a:off x="357809" y="2104831"/>
            <a:ext cx="792000" cy="830997"/>
          </a:xfrm>
          <a:prstGeom prst="rect">
            <a:avLst/>
          </a:prstGeom>
          <a:noFill/>
        </p:spPr>
        <p:txBody>
          <a:bodyPr wrap="square" rtlCol="0">
            <a:spAutoFit/>
          </a:bodyPr>
          <a:lstStyle/>
          <a:p>
            <a:pPr algn="ctr"/>
            <a:r>
              <a:rPr lang="fr-FR" sz="1200" dirty="0"/>
              <a:t>Cr9 </a:t>
            </a:r>
          </a:p>
          <a:p>
            <a:pPr algn="ctr"/>
            <a:r>
              <a:rPr lang="fr-FR" sz="1200" dirty="0"/>
              <a:t>Cr21</a:t>
            </a:r>
          </a:p>
          <a:p>
            <a:pPr algn="ctr"/>
            <a:r>
              <a:rPr lang="fr-FR" sz="1200" dirty="0"/>
              <a:t>Cr74</a:t>
            </a:r>
          </a:p>
          <a:p>
            <a:pPr algn="ctr"/>
            <a:r>
              <a:rPr lang="fr-FR" sz="1200" dirty="0"/>
              <a:t>Cr88</a:t>
            </a:r>
          </a:p>
        </p:txBody>
      </p:sp>
      <p:sp>
        <p:nvSpPr>
          <p:cNvPr id="13" name="ZoneTexte 12">
            <a:extLst>
              <a:ext uri="{FF2B5EF4-FFF2-40B4-BE49-F238E27FC236}">
                <a16:creationId xmlns:a16="http://schemas.microsoft.com/office/drawing/2014/main" id="{09E5E6FB-B780-49E9-A8DB-FE9FA01B58A1}"/>
              </a:ext>
            </a:extLst>
          </p:cNvPr>
          <p:cNvSpPr txBox="1"/>
          <p:nvPr/>
        </p:nvSpPr>
        <p:spPr>
          <a:xfrm>
            <a:off x="357809" y="3360674"/>
            <a:ext cx="792000" cy="646331"/>
          </a:xfrm>
          <a:prstGeom prst="rect">
            <a:avLst/>
          </a:prstGeom>
          <a:noFill/>
        </p:spPr>
        <p:txBody>
          <a:bodyPr wrap="square" rtlCol="0">
            <a:spAutoFit/>
          </a:bodyPr>
          <a:lstStyle/>
          <a:p>
            <a:pPr algn="ctr"/>
            <a:r>
              <a:rPr lang="fr-FR" sz="1200" dirty="0"/>
              <a:t>Cr12 </a:t>
            </a:r>
          </a:p>
          <a:p>
            <a:pPr algn="ctr"/>
            <a:r>
              <a:rPr lang="fr-FR" sz="1200" dirty="0"/>
              <a:t>Cr13</a:t>
            </a:r>
          </a:p>
          <a:p>
            <a:pPr algn="ctr"/>
            <a:r>
              <a:rPr lang="fr-FR" sz="1200" dirty="0"/>
              <a:t>Cr39</a:t>
            </a:r>
          </a:p>
        </p:txBody>
      </p:sp>
      <p:sp>
        <p:nvSpPr>
          <p:cNvPr id="14" name="ZoneTexte 13">
            <a:extLst>
              <a:ext uri="{FF2B5EF4-FFF2-40B4-BE49-F238E27FC236}">
                <a16:creationId xmlns:a16="http://schemas.microsoft.com/office/drawing/2014/main" id="{1B0BF7F5-2A71-419E-A607-1F700EC2816A}"/>
              </a:ext>
            </a:extLst>
          </p:cNvPr>
          <p:cNvSpPr txBox="1"/>
          <p:nvPr/>
        </p:nvSpPr>
        <p:spPr>
          <a:xfrm>
            <a:off x="357809" y="4719645"/>
            <a:ext cx="792000" cy="276999"/>
          </a:xfrm>
          <a:prstGeom prst="rect">
            <a:avLst/>
          </a:prstGeom>
          <a:noFill/>
        </p:spPr>
        <p:txBody>
          <a:bodyPr wrap="square" rtlCol="0">
            <a:spAutoFit/>
          </a:bodyPr>
          <a:lstStyle/>
          <a:p>
            <a:pPr algn="ctr"/>
            <a:r>
              <a:rPr lang="fr-FR" sz="1200" dirty="0"/>
              <a:t>Cr 27</a:t>
            </a:r>
          </a:p>
        </p:txBody>
      </p:sp>
      <p:sp>
        <p:nvSpPr>
          <p:cNvPr id="15" name="ZoneTexte 14">
            <a:extLst>
              <a:ext uri="{FF2B5EF4-FFF2-40B4-BE49-F238E27FC236}">
                <a16:creationId xmlns:a16="http://schemas.microsoft.com/office/drawing/2014/main" id="{A76C029E-43A5-4D83-9728-93FD199CED0A}"/>
              </a:ext>
            </a:extLst>
          </p:cNvPr>
          <p:cNvSpPr txBox="1"/>
          <p:nvPr/>
        </p:nvSpPr>
        <p:spPr>
          <a:xfrm>
            <a:off x="357809" y="5820307"/>
            <a:ext cx="792000" cy="461665"/>
          </a:xfrm>
          <a:prstGeom prst="rect">
            <a:avLst/>
          </a:prstGeom>
          <a:noFill/>
        </p:spPr>
        <p:txBody>
          <a:bodyPr wrap="square" rtlCol="0">
            <a:spAutoFit/>
          </a:bodyPr>
          <a:lstStyle/>
          <a:p>
            <a:pPr algn="ctr"/>
            <a:r>
              <a:rPr lang="fr-FR" sz="1200" dirty="0"/>
              <a:t>Cr32 </a:t>
            </a:r>
          </a:p>
          <a:p>
            <a:pPr algn="ctr"/>
            <a:r>
              <a:rPr lang="fr-FR" sz="1200" dirty="0"/>
              <a:t>Cr75</a:t>
            </a:r>
          </a:p>
        </p:txBody>
      </p:sp>
      <p:sp>
        <p:nvSpPr>
          <p:cNvPr id="16" name="ZoneTexte 15">
            <a:extLst>
              <a:ext uri="{FF2B5EF4-FFF2-40B4-BE49-F238E27FC236}">
                <a16:creationId xmlns:a16="http://schemas.microsoft.com/office/drawing/2014/main" id="{40388E95-5650-4599-93C3-F23C746FB5AA}"/>
              </a:ext>
            </a:extLst>
          </p:cNvPr>
          <p:cNvSpPr txBox="1"/>
          <p:nvPr/>
        </p:nvSpPr>
        <p:spPr>
          <a:xfrm>
            <a:off x="6301458" y="1188222"/>
            <a:ext cx="792000" cy="276999"/>
          </a:xfrm>
          <a:prstGeom prst="rect">
            <a:avLst/>
          </a:prstGeom>
          <a:noFill/>
        </p:spPr>
        <p:txBody>
          <a:bodyPr wrap="square" rtlCol="0">
            <a:spAutoFit/>
          </a:bodyPr>
          <a:lstStyle/>
          <a:p>
            <a:pPr algn="ctr"/>
            <a:r>
              <a:rPr lang="fr-FR" sz="1200" dirty="0"/>
              <a:t>Cr50</a:t>
            </a:r>
          </a:p>
        </p:txBody>
      </p:sp>
      <p:sp>
        <p:nvSpPr>
          <p:cNvPr id="17" name="ZoneTexte 16">
            <a:extLst>
              <a:ext uri="{FF2B5EF4-FFF2-40B4-BE49-F238E27FC236}">
                <a16:creationId xmlns:a16="http://schemas.microsoft.com/office/drawing/2014/main" id="{7E9F4494-F40C-486E-8191-33176B5BF4F3}"/>
              </a:ext>
            </a:extLst>
          </p:cNvPr>
          <p:cNvSpPr txBox="1"/>
          <p:nvPr/>
        </p:nvSpPr>
        <p:spPr>
          <a:xfrm>
            <a:off x="6301458" y="2197163"/>
            <a:ext cx="792000" cy="646331"/>
          </a:xfrm>
          <a:prstGeom prst="rect">
            <a:avLst/>
          </a:prstGeom>
          <a:noFill/>
        </p:spPr>
        <p:txBody>
          <a:bodyPr wrap="square" rtlCol="0">
            <a:spAutoFit/>
          </a:bodyPr>
          <a:lstStyle/>
          <a:p>
            <a:pPr algn="ctr"/>
            <a:r>
              <a:rPr lang="fr-FR" sz="1200" dirty="0"/>
              <a:t>Cr44 </a:t>
            </a:r>
          </a:p>
          <a:p>
            <a:pPr algn="ctr"/>
            <a:r>
              <a:rPr lang="fr-FR" sz="1200" dirty="0"/>
              <a:t>Cr45</a:t>
            </a:r>
          </a:p>
          <a:p>
            <a:pPr algn="ctr"/>
            <a:r>
              <a:rPr lang="fr-FR" sz="1200" dirty="0"/>
              <a:t>Cr52</a:t>
            </a:r>
          </a:p>
        </p:txBody>
      </p:sp>
      <p:sp>
        <p:nvSpPr>
          <p:cNvPr id="18" name="ZoneTexte 17">
            <a:extLst>
              <a:ext uri="{FF2B5EF4-FFF2-40B4-BE49-F238E27FC236}">
                <a16:creationId xmlns:a16="http://schemas.microsoft.com/office/drawing/2014/main" id="{A3F0EDF7-FBDC-4BF0-9838-F74ACE50078B}"/>
              </a:ext>
            </a:extLst>
          </p:cNvPr>
          <p:cNvSpPr txBox="1"/>
          <p:nvPr/>
        </p:nvSpPr>
        <p:spPr>
          <a:xfrm>
            <a:off x="6301458" y="3429000"/>
            <a:ext cx="792000" cy="461665"/>
          </a:xfrm>
          <a:prstGeom prst="rect">
            <a:avLst/>
          </a:prstGeom>
          <a:noFill/>
        </p:spPr>
        <p:txBody>
          <a:bodyPr wrap="square" rtlCol="0">
            <a:spAutoFit/>
          </a:bodyPr>
          <a:lstStyle/>
          <a:p>
            <a:pPr algn="ctr"/>
            <a:r>
              <a:rPr lang="fr-FR" sz="1200" dirty="0"/>
              <a:t>Cr57 </a:t>
            </a:r>
          </a:p>
          <a:p>
            <a:pPr algn="ctr"/>
            <a:r>
              <a:rPr lang="fr-FR" sz="1200" dirty="0"/>
              <a:t>Cr90</a:t>
            </a:r>
          </a:p>
        </p:txBody>
      </p:sp>
      <p:sp>
        <p:nvSpPr>
          <p:cNvPr id="19" name="ZoneTexte 18">
            <a:extLst>
              <a:ext uri="{FF2B5EF4-FFF2-40B4-BE49-F238E27FC236}">
                <a16:creationId xmlns:a16="http://schemas.microsoft.com/office/drawing/2014/main" id="{75F6783A-520A-420B-A686-A3E8D3DDE6C2}"/>
              </a:ext>
            </a:extLst>
          </p:cNvPr>
          <p:cNvSpPr txBox="1"/>
          <p:nvPr/>
        </p:nvSpPr>
        <p:spPr>
          <a:xfrm>
            <a:off x="6301458" y="4534978"/>
            <a:ext cx="792000" cy="646331"/>
          </a:xfrm>
          <a:prstGeom prst="rect">
            <a:avLst/>
          </a:prstGeom>
          <a:noFill/>
        </p:spPr>
        <p:txBody>
          <a:bodyPr wrap="square" rtlCol="0">
            <a:spAutoFit/>
          </a:bodyPr>
          <a:lstStyle/>
          <a:p>
            <a:pPr algn="ctr"/>
            <a:r>
              <a:rPr lang="fr-FR" sz="1200" dirty="0"/>
              <a:t>Cr28 </a:t>
            </a:r>
          </a:p>
          <a:p>
            <a:pPr algn="ctr"/>
            <a:r>
              <a:rPr lang="fr-FR" sz="1200" dirty="0"/>
              <a:t>Cr61</a:t>
            </a:r>
          </a:p>
          <a:p>
            <a:pPr algn="ctr"/>
            <a:r>
              <a:rPr lang="fr-FR" sz="1200" dirty="0"/>
              <a:t>Cr62</a:t>
            </a:r>
          </a:p>
        </p:txBody>
      </p:sp>
      <p:sp>
        <p:nvSpPr>
          <p:cNvPr id="20" name="ZoneTexte 19">
            <a:extLst>
              <a:ext uri="{FF2B5EF4-FFF2-40B4-BE49-F238E27FC236}">
                <a16:creationId xmlns:a16="http://schemas.microsoft.com/office/drawing/2014/main" id="{F8862E31-C882-4375-8F63-9AE35E230DF0}"/>
              </a:ext>
            </a:extLst>
          </p:cNvPr>
          <p:cNvSpPr txBox="1"/>
          <p:nvPr/>
        </p:nvSpPr>
        <p:spPr>
          <a:xfrm>
            <a:off x="6301458" y="5727973"/>
            <a:ext cx="792000" cy="646331"/>
          </a:xfrm>
          <a:prstGeom prst="rect">
            <a:avLst/>
          </a:prstGeom>
          <a:noFill/>
        </p:spPr>
        <p:txBody>
          <a:bodyPr wrap="square" rtlCol="0">
            <a:spAutoFit/>
          </a:bodyPr>
          <a:lstStyle/>
          <a:p>
            <a:pPr algn="ctr"/>
            <a:r>
              <a:rPr lang="fr-FR" sz="1200" dirty="0"/>
              <a:t>Cr127 </a:t>
            </a:r>
          </a:p>
          <a:p>
            <a:pPr algn="ctr"/>
            <a:r>
              <a:rPr lang="fr-FR" sz="1200" dirty="0"/>
              <a:t>Cr129</a:t>
            </a:r>
          </a:p>
          <a:p>
            <a:pPr algn="ctr"/>
            <a:r>
              <a:rPr lang="fr-FR" sz="1200" dirty="0"/>
              <a:t>Cr133</a:t>
            </a:r>
          </a:p>
        </p:txBody>
      </p:sp>
      <p:pic>
        <p:nvPicPr>
          <p:cNvPr id="23" name="Image 22" descr="Une image contenant dessin, table, signe&#10;&#10;Description générée automatiquement">
            <a:extLst>
              <a:ext uri="{FF2B5EF4-FFF2-40B4-BE49-F238E27FC236}">
                <a16:creationId xmlns:a16="http://schemas.microsoft.com/office/drawing/2014/main" id="{D3BB0966-933F-4C2B-962A-EFAC0939FFF4}"/>
              </a:ext>
            </a:extLst>
          </p:cNvPr>
          <p:cNvPicPr>
            <a:picLocks noChangeAspect="1"/>
          </p:cNvPicPr>
          <p:nvPr/>
        </p:nvPicPr>
        <p:blipFill>
          <a:blip r:embed="rId14"/>
          <a:stretch>
            <a:fillRect/>
          </a:stretch>
        </p:blipFill>
        <p:spPr>
          <a:xfrm>
            <a:off x="11008415" y="60830"/>
            <a:ext cx="1120325" cy="283582"/>
          </a:xfrm>
          <a:prstGeom prst="rect">
            <a:avLst/>
          </a:prstGeom>
        </p:spPr>
      </p:pic>
      <p:sp>
        <p:nvSpPr>
          <p:cNvPr id="25" name="Ellipse 24">
            <a:hlinkClick r:id="rId15" action="ppaction://hlinksldjump"/>
            <a:extLst>
              <a:ext uri="{FF2B5EF4-FFF2-40B4-BE49-F238E27FC236}">
                <a16:creationId xmlns:a16="http://schemas.microsoft.com/office/drawing/2014/main" id="{8C37FD39-4429-4B41-A3C3-676810758EF3}"/>
              </a:ext>
            </a:extLst>
          </p:cNvPr>
          <p:cNvSpPr/>
          <p:nvPr/>
        </p:nvSpPr>
        <p:spPr>
          <a:xfrm>
            <a:off x="8565279" y="12600"/>
            <a:ext cx="720000" cy="720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6" name="ZoneTexte 25">
            <a:hlinkClick r:id="rId16" action="ppaction://hlinksldjump"/>
            <a:extLst>
              <a:ext uri="{FF2B5EF4-FFF2-40B4-BE49-F238E27FC236}">
                <a16:creationId xmlns:a16="http://schemas.microsoft.com/office/drawing/2014/main" id="{27EFAAF8-C41E-43AB-9EE3-2C62D2443C0A}"/>
              </a:ext>
            </a:extLst>
          </p:cNvPr>
          <p:cNvSpPr txBox="1"/>
          <p:nvPr/>
        </p:nvSpPr>
        <p:spPr>
          <a:xfrm>
            <a:off x="8559642" y="182320"/>
            <a:ext cx="731274" cy="400110"/>
          </a:xfrm>
          <a:prstGeom prst="rect">
            <a:avLst/>
          </a:prstGeom>
          <a:noFill/>
        </p:spPr>
        <p:txBody>
          <a:bodyPr wrap="square" rtlCol="0">
            <a:spAutoFit/>
          </a:bodyPr>
          <a:lstStyle/>
          <a:p>
            <a:pPr algn="ctr"/>
            <a:r>
              <a:rPr lang="fr-FR" sz="1000" dirty="0">
                <a:solidFill>
                  <a:schemeClr val="bg1"/>
                </a:solidFill>
              </a:rPr>
              <a:t>Retour Méthode</a:t>
            </a:r>
          </a:p>
        </p:txBody>
      </p:sp>
      <p:sp>
        <p:nvSpPr>
          <p:cNvPr id="22" name="Espace réservé du pied de page 2">
            <a:extLst>
              <a:ext uri="{FF2B5EF4-FFF2-40B4-BE49-F238E27FC236}">
                <a16:creationId xmlns:a16="http://schemas.microsoft.com/office/drawing/2014/main" id="{481704FC-3EA8-448A-8EB6-3FC651FF8395}"/>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7"/>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7"/>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94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784FF0B2-45CA-4EEC-BE58-32E7E0AEBEC1}"/>
              </a:ext>
            </a:extLst>
          </p:cNvPr>
          <p:cNvGraphicFramePr/>
          <p:nvPr>
            <p:extLst>
              <p:ext uri="{D42A27DB-BD31-4B8C-83A1-F6EECF244321}">
                <p14:modId xmlns:p14="http://schemas.microsoft.com/office/powerpoint/2010/main" val="3668595881"/>
              </p:ext>
            </p:extLst>
          </p:nvPr>
        </p:nvGraphicFramePr>
        <p:xfrm>
          <a:off x="1863420" y="504965"/>
          <a:ext cx="12192000" cy="6080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id="{A3C6EF85-76B8-42B4-A9C7-89E7B27C7972}"/>
              </a:ext>
            </a:extLst>
          </p:cNvPr>
          <p:cNvSpPr txBox="1"/>
          <p:nvPr/>
        </p:nvSpPr>
        <p:spPr>
          <a:xfrm>
            <a:off x="63259" y="244744"/>
            <a:ext cx="4795343" cy="830997"/>
          </a:xfrm>
          <a:prstGeom prst="rect">
            <a:avLst/>
          </a:prstGeom>
          <a:noFill/>
        </p:spPr>
        <p:txBody>
          <a:bodyPr wrap="square" rtlCol="0">
            <a:spAutoFit/>
          </a:bodyPr>
          <a:lstStyle/>
          <a:p>
            <a:r>
              <a:rPr lang="fr-FR" sz="4800" b="1" dirty="0">
                <a:solidFill>
                  <a:srgbClr val="FFC000"/>
                </a:solidFill>
                <a:effectLst>
                  <a:outerShdw blurRad="38100" dist="38100" dir="2700000" algn="tl">
                    <a:srgbClr val="000000">
                      <a:alpha val="43137"/>
                    </a:srgbClr>
                  </a:outerShdw>
                </a:effectLst>
              </a:rPr>
              <a:t>Menu principal :</a:t>
            </a:r>
          </a:p>
        </p:txBody>
      </p:sp>
      <p:pic>
        <p:nvPicPr>
          <p:cNvPr id="16" name="Graphique 15" descr="Questions">
            <a:hlinkClick r:id="rId7" action="ppaction://hlinksldjump"/>
            <a:extLst>
              <a:ext uri="{FF2B5EF4-FFF2-40B4-BE49-F238E27FC236}">
                <a16:creationId xmlns:a16="http://schemas.microsoft.com/office/drawing/2014/main" id="{B3020451-3BE7-4DF7-8CDB-0C6F67A244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0968" y="4093188"/>
            <a:ext cx="720000" cy="720000"/>
          </a:xfrm>
          <a:prstGeom prst="rect">
            <a:avLst/>
          </a:prstGeom>
        </p:spPr>
      </p:pic>
      <p:pic>
        <p:nvPicPr>
          <p:cNvPr id="17" name="Graphique 16" descr="Papier">
            <a:hlinkClick r:id="rId10" action="ppaction://hlinksldjump"/>
            <a:extLst>
              <a:ext uri="{FF2B5EF4-FFF2-40B4-BE49-F238E27FC236}">
                <a16:creationId xmlns:a16="http://schemas.microsoft.com/office/drawing/2014/main" id="{AF2BBD84-D965-4944-8ABA-778F48049E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43678" y="4993779"/>
            <a:ext cx="540000" cy="540000"/>
          </a:xfrm>
          <a:prstGeom prst="rect">
            <a:avLst/>
          </a:prstGeom>
        </p:spPr>
      </p:pic>
      <p:sp>
        <p:nvSpPr>
          <p:cNvPr id="18" name="ZoneTexte 17">
            <a:extLst>
              <a:ext uri="{FF2B5EF4-FFF2-40B4-BE49-F238E27FC236}">
                <a16:creationId xmlns:a16="http://schemas.microsoft.com/office/drawing/2014/main" id="{D40BB223-0AA3-4370-8A6F-268DBED1ACFF}"/>
              </a:ext>
            </a:extLst>
          </p:cNvPr>
          <p:cNvSpPr txBox="1"/>
          <p:nvPr/>
        </p:nvSpPr>
        <p:spPr>
          <a:xfrm>
            <a:off x="67956" y="4365000"/>
            <a:ext cx="2852380" cy="461665"/>
          </a:xfrm>
          <a:prstGeom prst="rect">
            <a:avLst/>
          </a:prstGeom>
          <a:noFill/>
        </p:spPr>
        <p:txBody>
          <a:bodyPr wrap="square" rtlCol="0">
            <a:spAutoFit/>
          </a:bodyPr>
          <a:lstStyle/>
          <a:p>
            <a:r>
              <a:rPr lang="fr-FR" sz="2400" b="1" dirty="0">
                <a:solidFill>
                  <a:srgbClr val="FFC000"/>
                </a:solidFill>
                <a:effectLst>
                  <a:outerShdw blurRad="38100" dist="38100" dir="2700000" algn="tl">
                    <a:srgbClr val="000000">
                      <a:alpha val="43137"/>
                    </a:srgbClr>
                  </a:outerShdw>
                </a:effectLst>
              </a:rPr>
              <a:t>Aide à l’utilisation :</a:t>
            </a:r>
          </a:p>
        </p:txBody>
      </p:sp>
      <p:sp>
        <p:nvSpPr>
          <p:cNvPr id="20" name="ZoneTexte 19">
            <a:extLst>
              <a:ext uri="{FF2B5EF4-FFF2-40B4-BE49-F238E27FC236}">
                <a16:creationId xmlns:a16="http://schemas.microsoft.com/office/drawing/2014/main" id="{EA1958D6-FC11-419D-93DD-A8FF36A7DC9C}"/>
              </a:ext>
            </a:extLst>
          </p:cNvPr>
          <p:cNvSpPr txBox="1"/>
          <p:nvPr/>
        </p:nvSpPr>
        <p:spPr>
          <a:xfrm>
            <a:off x="67955" y="5072114"/>
            <a:ext cx="3075723" cy="461665"/>
          </a:xfrm>
          <a:prstGeom prst="rect">
            <a:avLst/>
          </a:prstGeom>
          <a:noFill/>
        </p:spPr>
        <p:txBody>
          <a:bodyPr wrap="square" rtlCol="0">
            <a:spAutoFit/>
          </a:bodyPr>
          <a:lstStyle/>
          <a:p>
            <a:r>
              <a:rPr lang="fr-FR" sz="2400" b="1" dirty="0">
                <a:solidFill>
                  <a:srgbClr val="FFC000"/>
                </a:solidFill>
                <a:effectLst>
                  <a:outerShdw blurRad="38100" dist="38100" dir="2700000" algn="tl">
                    <a:srgbClr val="000000">
                      <a:alpha val="43137"/>
                    </a:srgbClr>
                  </a:outerShdw>
                </a:effectLst>
              </a:rPr>
              <a:t>Preuve documentaire :</a:t>
            </a:r>
          </a:p>
        </p:txBody>
      </p:sp>
      <p:sp>
        <p:nvSpPr>
          <p:cNvPr id="6" name="Flèche : pentagone 5">
            <a:extLst>
              <a:ext uri="{FF2B5EF4-FFF2-40B4-BE49-F238E27FC236}">
                <a16:creationId xmlns:a16="http://schemas.microsoft.com/office/drawing/2014/main" id="{C2991482-D7DB-4887-81DE-139835888930}"/>
              </a:ext>
            </a:extLst>
          </p:cNvPr>
          <p:cNvSpPr/>
          <p:nvPr/>
        </p:nvSpPr>
        <p:spPr>
          <a:xfrm rot="10800000">
            <a:off x="67746" y="6122990"/>
            <a:ext cx="1684800" cy="584776"/>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hlinkClick r:id="rId13" action="ppaction://hlinksldjump"/>
            <a:extLst>
              <a:ext uri="{FF2B5EF4-FFF2-40B4-BE49-F238E27FC236}">
                <a16:creationId xmlns:a16="http://schemas.microsoft.com/office/drawing/2014/main" id="{647DD06F-1604-471E-9E67-1C5DE2714222}"/>
              </a:ext>
            </a:extLst>
          </p:cNvPr>
          <p:cNvSpPr txBox="1"/>
          <p:nvPr/>
        </p:nvSpPr>
        <p:spPr>
          <a:xfrm>
            <a:off x="63259" y="6122990"/>
            <a:ext cx="1984487" cy="584775"/>
          </a:xfrm>
          <a:prstGeom prst="rect">
            <a:avLst/>
          </a:prstGeom>
          <a:noFill/>
        </p:spPr>
        <p:txBody>
          <a:bodyPr wrap="square" rtlCol="0">
            <a:spAutoFit/>
          </a:bodyPr>
          <a:lstStyle/>
          <a:p>
            <a:pPr algn="ctr"/>
            <a:r>
              <a:rPr lang="fr-FR" sz="1600" b="1" dirty="0">
                <a:solidFill>
                  <a:srgbClr val="FFC000"/>
                </a:solidFill>
                <a:effectLst>
                  <a:outerShdw blurRad="38100" dist="38100" dir="2700000" algn="tl">
                    <a:srgbClr val="000000">
                      <a:alpha val="43137"/>
                    </a:srgbClr>
                  </a:outerShdw>
                </a:effectLst>
              </a:rPr>
              <a:t> </a:t>
            </a:r>
            <a:r>
              <a:rPr lang="fr-FR" sz="1600" dirty="0">
                <a:solidFill>
                  <a:schemeClr val="bg1"/>
                </a:solidFill>
              </a:rPr>
              <a:t>Retour page de présentation </a:t>
            </a:r>
          </a:p>
        </p:txBody>
      </p:sp>
      <p:pic>
        <p:nvPicPr>
          <p:cNvPr id="14" name="Image 13" descr="Une image contenant dessin, table, signe&#10;&#10;Description générée automatiquement">
            <a:extLst>
              <a:ext uri="{FF2B5EF4-FFF2-40B4-BE49-F238E27FC236}">
                <a16:creationId xmlns:a16="http://schemas.microsoft.com/office/drawing/2014/main" id="{55EFC68C-AC32-4E4F-9B31-C8B2AA472BD0}"/>
              </a:ext>
            </a:extLst>
          </p:cNvPr>
          <p:cNvPicPr>
            <a:picLocks noChangeAspect="1"/>
          </p:cNvPicPr>
          <p:nvPr/>
        </p:nvPicPr>
        <p:blipFill>
          <a:blip r:embed="rId14"/>
          <a:stretch>
            <a:fillRect/>
          </a:stretch>
        </p:blipFill>
        <p:spPr>
          <a:xfrm>
            <a:off x="10791241" y="60830"/>
            <a:ext cx="1337499" cy="338554"/>
          </a:xfrm>
          <a:prstGeom prst="rect">
            <a:avLst/>
          </a:prstGeom>
        </p:spPr>
      </p:pic>
      <p:sp>
        <p:nvSpPr>
          <p:cNvPr id="13" name="Espace réservé du pied de page 2">
            <a:extLst>
              <a:ext uri="{FF2B5EF4-FFF2-40B4-BE49-F238E27FC236}">
                <a16:creationId xmlns:a16="http://schemas.microsoft.com/office/drawing/2014/main" id="{1AA16CBE-B071-4783-BBE7-0100B736729D}"/>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5"/>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5"/>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68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99796-FABD-40CC-BC32-F2B3E5B161F0}"/>
              </a:ext>
            </a:extLst>
          </p:cNvPr>
          <p:cNvSpPr>
            <a:spLocks noGrp="1"/>
          </p:cNvSpPr>
          <p:nvPr>
            <p:ph type="title"/>
          </p:nvPr>
        </p:nvSpPr>
        <p:spPr>
          <a:xfrm>
            <a:off x="838200" y="219832"/>
            <a:ext cx="10515600" cy="677075"/>
          </a:xfrm>
        </p:spPr>
        <p:txBody>
          <a:bodyPr>
            <a:normAutofit fontScale="90000"/>
          </a:bodyPr>
          <a:lstStyle/>
          <a:p>
            <a:pPr algn="ctr"/>
            <a:r>
              <a:rPr lang="fr-FR" b="1" dirty="0">
                <a:solidFill>
                  <a:srgbClr val="FFC000"/>
                </a:solidFill>
                <a:effectLst>
                  <a:outerShdw blurRad="38100" dist="38100" dir="2700000" algn="tl">
                    <a:srgbClr val="000000">
                      <a:alpha val="43137"/>
                    </a:srgbClr>
                  </a:outerShdw>
                </a:effectLst>
              </a:rPr>
              <a:t>AIDE à l’utilisation</a:t>
            </a:r>
          </a:p>
        </p:txBody>
      </p:sp>
      <p:pic>
        <p:nvPicPr>
          <p:cNvPr id="8" name="Image 7">
            <a:hlinkClick r:id="" action="ppaction://noaction"/>
            <a:extLst>
              <a:ext uri="{FF2B5EF4-FFF2-40B4-BE49-F238E27FC236}">
                <a16:creationId xmlns:a16="http://schemas.microsoft.com/office/drawing/2014/main" id="{F7C4E522-CA51-4C9E-AB23-969DD3DA134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977871" y="3158402"/>
            <a:ext cx="540000" cy="504066"/>
          </a:xfrm>
          <a:prstGeom prst="rect">
            <a:avLst/>
          </a:prstGeom>
        </p:spPr>
      </p:pic>
      <p:sp>
        <p:nvSpPr>
          <p:cNvPr id="4" name="ZoneTexte 3">
            <a:extLst>
              <a:ext uri="{FF2B5EF4-FFF2-40B4-BE49-F238E27FC236}">
                <a16:creationId xmlns:a16="http://schemas.microsoft.com/office/drawing/2014/main" id="{17B4535A-7E18-4C7E-8AE2-9B6952372AD6}"/>
              </a:ext>
            </a:extLst>
          </p:cNvPr>
          <p:cNvSpPr txBox="1"/>
          <p:nvPr/>
        </p:nvSpPr>
        <p:spPr>
          <a:xfrm>
            <a:off x="6607871" y="3077407"/>
            <a:ext cx="5399324" cy="2400657"/>
          </a:xfrm>
          <a:prstGeom prst="rect">
            <a:avLst/>
          </a:prstGeom>
          <a:noFill/>
        </p:spPr>
        <p:txBody>
          <a:bodyPr wrap="square" rtlCol="0">
            <a:spAutoFit/>
          </a:bodyPr>
          <a:lstStyle/>
          <a:p>
            <a:pPr marL="285750" indent="-285750" algn="just">
              <a:buFont typeface="Arial" panose="020B0604020202020204" pitchFamily="34" charset="0"/>
              <a:buChar char="•"/>
            </a:pPr>
            <a:r>
              <a:rPr lang="fr-FR" sz="2000" b="1" u="sng" dirty="0">
                <a:solidFill>
                  <a:srgbClr val="FFC000"/>
                </a:solidFill>
              </a:rPr>
              <a:t>ISO 10006:2017</a:t>
            </a:r>
            <a:r>
              <a:rPr lang="fr-FR" dirty="0">
                <a:solidFill>
                  <a:srgbClr val="FFC000"/>
                </a:solidFill>
              </a:rPr>
              <a:t>, "Management de la qualité des projets" Editions Afnor, www.afnor.org, Juin 2018. </a:t>
            </a:r>
          </a:p>
          <a:p>
            <a:pPr marL="285750" indent="-285750" algn="just">
              <a:buFont typeface="Arial" panose="020B0604020202020204" pitchFamily="34" charset="0"/>
              <a:buChar char="•"/>
            </a:pPr>
            <a:r>
              <a:rPr lang="fr-FR" sz="2000" b="1" u="sng" dirty="0">
                <a:solidFill>
                  <a:srgbClr val="FFC000"/>
                </a:solidFill>
              </a:rPr>
              <a:t>ISO 9001:2015</a:t>
            </a:r>
            <a:r>
              <a:rPr lang="fr-FR" sz="1600" dirty="0">
                <a:solidFill>
                  <a:srgbClr val="FFC000"/>
                </a:solidFill>
              </a:rPr>
              <a:t>, </a:t>
            </a:r>
            <a:r>
              <a:rPr lang="fr-FR" dirty="0">
                <a:solidFill>
                  <a:srgbClr val="FFC000"/>
                </a:solidFill>
              </a:rPr>
              <a:t>"Systèmes de management de la qualité" Editions Afnor, www.afnor.org, Septembre 2015.</a:t>
            </a:r>
            <a:endParaRPr lang="fr-FR" sz="1600" dirty="0">
              <a:solidFill>
                <a:srgbClr val="FFC000"/>
              </a:solidFill>
            </a:endParaRPr>
          </a:p>
          <a:p>
            <a:pPr marL="285750" indent="-285750" algn="just">
              <a:buFont typeface="Arial" panose="020B0604020202020204" pitchFamily="34" charset="0"/>
              <a:buChar char="•"/>
            </a:pPr>
            <a:r>
              <a:rPr lang="fr-FR" sz="2000" b="1" u="sng" dirty="0">
                <a:solidFill>
                  <a:srgbClr val="FFC000"/>
                </a:solidFill>
              </a:rPr>
              <a:t>ISO 21500:2012,</a:t>
            </a:r>
            <a:r>
              <a:rPr lang="fr-FR" sz="1600" dirty="0">
                <a:solidFill>
                  <a:srgbClr val="FFC000"/>
                </a:solidFill>
              </a:rPr>
              <a:t> </a:t>
            </a:r>
            <a:r>
              <a:rPr lang="fr-FR" dirty="0">
                <a:solidFill>
                  <a:srgbClr val="FFC000"/>
                </a:solidFill>
              </a:rPr>
              <a:t>"Lignes directrices sur le management de projet" Editions Afnor, www.afnor.org, Octobre 2012.</a:t>
            </a:r>
            <a:endParaRPr lang="fr-FR" sz="1600" dirty="0">
              <a:solidFill>
                <a:srgbClr val="FFC000"/>
              </a:solidFill>
            </a:endParaRPr>
          </a:p>
        </p:txBody>
      </p:sp>
      <p:pic>
        <p:nvPicPr>
          <p:cNvPr id="10" name="Graphique 9" descr="Présentation avec média">
            <a:extLst>
              <a:ext uri="{FF2B5EF4-FFF2-40B4-BE49-F238E27FC236}">
                <a16:creationId xmlns:a16="http://schemas.microsoft.com/office/drawing/2014/main" id="{988BFAF5-9151-4AD4-9BF8-EB281BC66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7871" y="1595276"/>
            <a:ext cx="720000" cy="720000"/>
          </a:xfrm>
          <a:prstGeom prst="rect">
            <a:avLst/>
          </a:prstGeom>
        </p:spPr>
      </p:pic>
      <p:sp>
        <p:nvSpPr>
          <p:cNvPr id="11" name="ZoneTexte 10">
            <a:extLst>
              <a:ext uri="{FF2B5EF4-FFF2-40B4-BE49-F238E27FC236}">
                <a16:creationId xmlns:a16="http://schemas.microsoft.com/office/drawing/2014/main" id="{AED0717E-6D7B-4EEF-B4F0-E9BC4AF6FA07}"/>
              </a:ext>
            </a:extLst>
          </p:cNvPr>
          <p:cNvSpPr txBox="1"/>
          <p:nvPr/>
        </p:nvSpPr>
        <p:spPr>
          <a:xfrm>
            <a:off x="6247871" y="1015259"/>
            <a:ext cx="3258422" cy="461665"/>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FFC000"/>
                </a:solidFill>
                <a:effectLst>
                  <a:outerShdw blurRad="38100" dist="38100" dir="2700000" algn="tl">
                    <a:srgbClr val="000000">
                      <a:alpha val="43137"/>
                    </a:srgbClr>
                  </a:outerShdw>
                </a:effectLst>
              </a:rPr>
              <a:t>Vidéo explicative :</a:t>
            </a:r>
          </a:p>
        </p:txBody>
      </p:sp>
      <p:pic>
        <p:nvPicPr>
          <p:cNvPr id="13" name="Image 12">
            <a:extLst>
              <a:ext uri="{FF2B5EF4-FFF2-40B4-BE49-F238E27FC236}">
                <a16:creationId xmlns:a16="http://schemas.microsoft.com/office/drawing/2014/main" id="{8439ADAA-A57F-408D-BBB9-897BF1596099}"/>
              </a:ext>
            </a:extLst>
          </p:cNvPr>
          <p:cNvPicPr/>
          <p:nvPr/>
        </p:nvPicPr>
        <p:blipFill rotWithShape="1">
          <a:blip r:embed="rId5"/>
          <a:srcRect l="46462" t="26759" r="17659" b="11782"/>
          <a:stretch/>
        </p:blipFill>
        <p:spPr bwMode="auto">
          <a:xfrm>
            <a:off x="308962" y="1524586"/>
            <a:ext cx="720000" cy="72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15" name="ZoneTexte 14">
            <a:extLst>
              <a:ext uri="{FF2B5EF4-FFF2-40B4-BE49-F238E27FC236}">
                <a16:creationId xmlns:a16="http://schemas.microsoft.com/office/drawing/2014/main" id="{E92315E5-D560-42BD-A604-ECE020D69858}"/>
              </a:ext>
            </a:extLst>
          </p:cNvPr>
          <p:cNvSpPr txBox="1"/>
          <p:nvPr/>
        </p:nvSpPr>
        <p:spPr>
          <a:xfrm>
            <a:off x="728374" y="1015260"/>
            <a:ext cx="4353871" cy="461665"/>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FFC000"/>
                </a:solidFill>
                <a:effectLst>
                  <a:outerShdw blurRad="38100" dist="38100" dir="2700000" algn="tl">
                    <a:srgbClr val="000000">
                      <a:alpha val="43137"/>
                    </a:srgbClr>
                  </a:outerShdw>
                </a:effectLst>
              </a:rPr>
              <a:t>Boutons présents dans l’outil :  </a:t>
            </a:r>
          </a:p>
        </p:txBody>
      </p:sp>
      <p:sp>
        <p:nvSpPr>
          <p:cNvPr id="16" name="ZoneTexte 15">
            <a:extLst>
              <a:ext uri="{FF2B5EF4-FFF2-40B4-BE49-F238E27FC236}">
                <a16:creationId xmlns:a16="http://schemas.microsoft.com/office/drawing/2014/main" id="{493DFBDC-09FF-49CD-AFA6-BE9D359E73F8}"/>
              </a:ext>
            </a:extLst>
          </p:cNvPr>
          <p:cNvSpPr txBox="1"/>
          <p:nvPr/>
        </p:nvSpPr>
        <p:spPr>
          <a:xfrm>
            <a:off x="1334080" y="1690330"/>
            <a:ext cx="3748165" cy="646331"/>
          </a:xfrm>
          <a:prstGeom prst="rect">
            <a:avLst/>
          </a:prstGeom>
          <a:noFill/>
        </p:spPr>
        <p:txBody>
          <a:bodyPr wrap="square" rtlCol="0">
            <a:spAutoFit/>
          </a:bodyPr>
          <a:lstStyle/>
          <a:p>
            <a:pPr algn="just"/>
            <a:r>
              <a:rPr lang="fr-FR" dirty="0">
                <a:solidFill>
                  <a:srgbClr val="FFC000"/>
                </a:solidFill>
              </a:rPr>
              <a:t>: Permet le retour au menu principal présentant les phases </a:t>
            </a:r>
          </a:p>
        </p:txBody>
      </p:sp>
      <p:sp>
        <p:nvSpPr>
          <p:cNvPr id="17" name="Ellipse 16">
            <a:hlinkClick r:id="rId6" action="ppaction://hlinksldjump"/>
            <a:extLst>
              <a:ext uri="{FF2B5EF4-FFF2-40B4-BE49-F238E27FC236}">
                <a16:creationId xmlns:a16="http://schemas.microsoft.com/office/drawing/2014/main" id="{BFEBAEE0-6378-4227-A030-E91909AC82CD}"/>
              </a:ext>
            </a:extLst>
          </p:cNvPr>
          <p:cNvSpPr/>
          <p:nvPr/>
        </p:nvSpPr>
        <p:spPr>
          <a:xfrm>
            <a:off x="302304" y="2572853"/>
            <a:ext cx="706507" cy="67144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raphique 17" descr="Retour">
            <a:extLst>
              <a:ext uri="{FF2B5EF4-FFF2-40B4-BE49-F238E27FC236}">
                <a16:creationId xmlns:a16="http://schemas.microsoft.com/office/drawing/2014/main" id="{6CEECB1B-C69E-41B6-B61B-AEE43A3940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188" y="2623204"/>
            <a:ext cx="570737" cy="570737"/>
          </a:xfrm>
          <a:prstGeom prst="rect">
            <a:avLst/>
          </a:prstGeom>
        </p:spPr>
      </p:pic>
      <p:sp>
        <p:nvSpPr>
          <p:cNvPr id="19" name="ZoneTexte 18">
            <a:extLst>
              <a:ext uri="{FF2B5EF4-FFF2-40B4-BE49-F238E27FC236}">
                <a16:creationId xmlns:a16="http://schemas.microsoft.com/office/drawing/2014/main" id="{07832FF3-B36D-4A56-ACA6-33ABFDA3DF19}"/>
              </a:ext>
            </a:extLst>
          </p:cNvPr>
          <p:cNvSpPr txBox="1"/>
          <p:nvPr/>
        </p:nvSpPr>
        <p:spPr>
          <a:xfrm>
            <a:off x="1334079" y="2709594"/>
            <a:ext cx="3884401" cy="646331"/>
          </a:xfrm>
          <a:prstGeom prst="rect">
            <a:avLst/>
          </a:prstGeom>
          <a:noFill/>
        </p:spPr>
        <p:txBody>
          <a:bodyPr wrap="square" rtlCol="0">
            <a:spAutoFit/>
          </a:bodyPr>
          <a:lstStyle/>
          <a:p>
            <a:pPr algn="just"/>
            <a:r>
              <a:rPr lang="fr-FR" dirty="0">
                <a:solidFill>
                  <a:srgbClr val="FFC000"/>
                </a:solidFill>
              </a:rPr>
              <a:t>: Permet le retour au menu de la phase présentant les sous-articles </a:t>
            </a:r>
          </a:p>
        </p:txBody>
      </p:sp>
      <p:sp>
        <p:nvSpPr>
          <p:cNvPr id="20" name="Flèche : droite 19">
            <a:hlinkClick r:id="rId9" action="ppaction://hlinksldjump"/>
            <a:extLst>
              <a:ext uri="{FF2B5EF4-FFF2-40B4-BE49-F238E27FC236}">
                <a16:creationId xmlns:a16="http://schemas.microsoft.com/office/drawing/2014/main" id="{874C6D1E-8860-4650-ADF1-8411594D92B9}"/>
              </a:ext>
            </a:extLst>
          </p:cNvPr>
          <p:cNvSpPr/>
          <p:nvPr/>
        </p:nvSpPr>
        <p:spPr>
          <a:xfrm>
            <a:off x="127473" y="3577612"/>
            <a:ext cx="1201806" cy="57073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FC41BC1E-0BC1-4855-9293-BFA35064E6FB}"/>
              </a:ext>
            </a:extLst>
          </p:cNvPr>
          <p:cNvSpPr txBox="1"/>
          <p:nvPr/>
        </p:nvSpPr>
        <p:spPr>
          <a:xfrm>
            <a:off x="127473" y="3677242"/>
            <a:ext cx="1201806" cy="369332"/>
          </a:xfrm>
          <a:prstGeom prst="rect">
            <a:avLst/>
          </a:prstGeom>
          <a:noFill/>
        </p:spPr>
        <p:txBody>
          <a:bodyPr wrap="square" rtlCol="0">
            <a:spAutoFit/>
          </a:bodyPr>
          <a:lstStyle/>
          <a:p>
            <a:pPr algn="ctr"/>
            <a:r>
              <a:rPr lang="fr-FR" dirty="0">
                <a:solidFill>
                  <a:schemeClr val="bg1"/>
                </a:solidFill>
              </a:rPr>
              <a:t>1.2</a:t>
            </a:r>
          </a:p>
        </p:txBody>
      </p:sp>
      <p:sp>
        <p:nvSpPr>
          <p:cNvPr id="22" name="ZoneTexte 21">
            <a:extLst>
              <a:ext uri="{FF2B5EF4-FFF2-40B4-BE49-F238E27FC236}">
                <a16:creationId xmlns:a16="http://schemas.microsoft.com/office/drawing/2014/main" id="{6C712A59-9CEF-44DD-B312-209813BF3F93}"/>
              </a:ext>
            </a:extLst>
          </p:cNvPr>
          <p:cNvSpPr txBox="1"/>
          <p:nvPr/>
        </p:nvSpPr>
        <p:spPr>
          <a:xfrm>
            <a:off x="1334079" y="3698742"/>
            <a:ext cx="3884401" cy="923330"/>
          </a:xfrm>
          <a:prstGeom prst="rect">
            <a:avLst/>
          </a:prstGeom>
          <a:noFill/>
        </p:spPr>
        <p:txBody>
          <a:bodyPr wrap="square" rtlCol="0">
            <a:spAutoFit/>
          </a:bodyPr>
          <a:lstStyle/>
          <a:p>
            <a:pPr algn="just"/>
            <a:r>
              <a:rPr lang="fr-FR" dirty="0">
                <a:solidFill>
                  <a:srgbClr val="FFC000"/>
                </a:solidFill>
              </a:rPr>
              <a:t>: Permet le passage ou le retour au sous-article, listant les critères, suivant ou précédent </a:t>
            </a:r>
          </a:p>
        </p:txBody>
      </p:sp>
      <p:sp>
        <p:nvSpPr>
          <p:cNvPr id="23" name="Flèche : droite 22">
            <a:hlinkClick r:id="rId9" action="ppaction://hlinksldjump"/>
            <a:extLst>
              <a:ext uri="{FF2B5EF4-FFF2-40B4-BE49-F238E27FC236}">
                <a16:creationId xmlns:a16="http://schemas.microsoft.com/office/drawing/2014/main" id="{FF0CBBE2-14D0-4E06-8292-508CB3BCA4E8}"/>
              </a:ext>
            </a:extLst>
          </p:cNvPr>
          <p:cNvSpPr/>
          <p:nvPr/>
        </p:nvSpPr>
        <p:spPr>
          <a:xfrm rot="10800000">
            <a:off x="127472" y="4143798"/>
            <a:ext cx="1201806" cy="57073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8158837E-E17A-4C8C-8AD2-E728F4F2B401}"/>
              </a:ext>
            </a:extLst>
          </p:cNvPr>
          <p:cNvSpPr txBox="1"/>
          <p:nvPr/>
        </p:nvSpPr>
        <p:spPr>
          <a:xfrm>
            <a:off x="127473" y="4244500"/>
            <a:ext cx="1201806" cy="369332"/>
          </a:xfrm>
          <a:prstGeom prst="rect">
            <a:avLst/>
          </a:prstGeom>
          <a:noFill/>
        </p:spPr>
        <p:txBody>
          <a:bodyPr wrap="square" rtlCol="0">
            <a:spAutoFit/>
          </a:bodyPr>
          <a:lstStyle/>
          <a:p>
            <a:pPr algn="ctr"/>
            <a:r>
              <a:rPr lang="fr-FR" dirty="0">
                <a:solidFill>
                  <a:schemeClr val="bg1"/>
                </a:solidFill>
              </a:rPr>
              <a:t>1.2</a:t>
            </a:r>
          </a:p>
        </p:txBody>
      </p:sp>
      <p:pic>
        <p:nvPicPr>
          <p:cNvPr id="26" name="Graphique 25" descr="Papier">
            <a:extLst>
              <a:ext uri="{FF2B5EF4-FFF2-40B4-BE49-F238E27FC236}">
                <a16:creationId xmlns:a16="http://schemas.microsoft.com/office/drawing/2014/main" id="{B6D2337C-069C-46FF-9DA5-94C92267EC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8375" y="5007885"/>
            <a:ext cx="540000" cy="540000"/>
          </a:xfrm>
          <a:prstGeom prst="rect">
            <a:avLst/>
          </a:prstGeom>
        </p:spPr>
      </p:pic>
      <p:sp>
        <p:nvSpPr>
          <p:cNvPr id="27" name="ZoneTexte 26">
            <a:extLst>
              <a:ext uri="{FF2B5EF4-FFF2-40B4-BE49-F238E27FC236}">
                <a16:creationId xmlns:a16="http://schemas.microsoft.com/office/drawing/2014/main" id="{065D251D-B299-4865-867D-3D767BE24DB4}"/>
              </a:ext>
            </a:extLst>
          </p:cNvPr>
          <p:cNvSpPr txBox="1"/>
          <p:nvPr/>
        </p:nvSpPr>
        <p:spPr>
          <a:xfrm>
            <a:off x="1334079" y="4954719"/>
            <a:ext cx="3884401" cy="646331"/>
          </a:xfrm>
          <a:prstGeom prst="rect">
            <a:avLst/>
          </a:prstGeom>
          <a:noFill/>
        </p:spPr>
        <p:txBody>
          <a:bodyPr wrap="square" rtlCol="0">
            <a:spAutoFit/>
          </a:bodyPr>
          <a:lstStyle/>
          <a:p>
            <a:pPr algn="just"/>
            <a:r>
              <a:rPr lang="fr-FR" dirty="0">
                <a:solidFill>
                  <a:srgbClr val="FFC000"/>
                </a:solidFill>
              </a:rPr>
              <a:t>: Permet l’accès à la page de preuve documentaire</a:t>
            </a:r>
          </a:p>
        </p:txBody>
      </p:sp>
      <p:sp>
        <p:nvSpPr>
          <p:cNvPr id="29" name="ZoneTexte 28">
            <a:extLst>
              <a:ext uri="{FF2B5EF4-FFF2-40B4-BE49-F238E27FC236}">
                <a16:creationId xmlns:a16="http://schemas.microsoft.com/office/drawing/2014/main" id="{BBE115E9-E278-4DFB-9CCA-555821F5273B}"/>
              </a:ext>
            </a:extLst>
          </p:cNvPr>
          <p:cNvSpPr txBox="1"/>
          <p:nvPr/>
        </p:nvSpPr>
        <p:spPr>
          <a:xfrm>
            <a:off x="6247871" y="2502476"/>
            <a:ext cx="4704529" cy="461665"/>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FFC000"/>
                </a:solidFill>
                <a:effectLst>
                  <a:outerShdw blurRad="38100" dist="38100" dir="2700000" algn="tl">
                    <a:srgbClr val="000000">
                      <a:alpha val="43137"/>
                    </a:srgbClr>
                  </a:outerShdw>
                </a:effectLst>
              </a:rPr>
              <a:t>Normes présentées dans l’outil :  </a:t>
            </a:r>
          </a:p>
        </p:txBody>
      </p:sp>
      <p:sp>
        <p:nvSpPr>
          <p:cNvPr id="25" name="Ellipse 24">
            <a:extLst>
              <a:ext uri="{FF2B5EF4-FFF2-40B4-BE49-F238E27FC236}">
                <a16:creationId xmlns:a16="http://schemas.microsoft.com/office/drawing/2014/main" id="{8E83AB05-57D7-42EA-8E28-5BC690B25D87}"/>
              </a:ext>
            </a:extLst>
          </p:cNvPr>
          <p:cNvSpPr/>
          <p:nvPr/>
        </p:nvSpPr>
        <p:spPr>
          <a:xfrm>
            <a:off x="347464" y="5841235"/>
            <a:ext cx="761821" cy="761821"/>
          </a:xfrm>
          <a:prstGeom prst="ellipse">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8" name="cr1">
            <a:extLst>
              <a:ext uri="{FF2B5EF4-FFF2-40B4-BE49-F238E27FC236}">
                <a16:creationId xmlns:a16="http://schemas.microsoft.com/office/drawing/2014/main" id="{8EB42D5B-B4DD-4A15-9175-EC5F45595CD5}"/>
              </a:ext>
            </a:extLst>
          </p:cNvPr>
          <p:cNvSpPr txBox="1"/>
          <p:nvPr/>
        </p:nvSpPr>
        <p:spPr>
          <a:xfrm>
            <a:off x="277800" y="6045173"/>
            <a:ext cx="901148" cy="353943"/>
          </a:xfrm>
          <a:prstGeom prst="rect">
            <a:avLst/>
          </a:prstGeom>
          <a:noFill/>
        </p:spPr>
        <p:txBody>
          <a:bodyPr wrap="square" rtlCol="0">
            <a:spAutoFit/>
          </a:bodyPr>
          <a:lstStyle/>
          <a:p>
            <a:pPr algn="ctr"/>
            <a:r>
              <a:rPr lang="fr-FR" sz="1700" dirty="0"/>
              <a:t>Cr1</a:t>
            </a:r>
          </a:p>
        </p:txBody>
      </p:sp>
      <p:sp>
        <p:nvSpPr>
          <p:cNvPr id="30" name="ZoneTexte 29">
            <a:extLst>
              <a:ext uri="{FF2B5EF4-FFF2-40B4-BE49-F238E27FC236}">
                <a16:creationId xmlns:a16="http://schemas.microsoft.com/office/drawing/2014/main" id="{F011C9D9-2032-43C2-A3AF-C7714C920150}"/>
              </a:ext>
            </a:extLst>
          </p:cNvPr>
          <p:cNvSpPr txBox="1"/>
          <p:nvPr/>
        </p:nvSpPr>
        <p:spPr>
          <a:xfrm>
            <a:off x="1336270" y="5900318"/>
            <a:ext cx="3884401" cy="646331"/>
          </a:xfrm>
          <a:prstGeom prst="rect">
            <a:avLst/>
          </a:prstGeom>
          <a:noFill/>
        </p:spPr>
        <p:txBody>
          <a:bodyPr wrap="square" rtlCol="0">
            <a:spAutoFit/>
          </a:bodyPr>
          <a:lstStyle/>
          <a:p>
            <a:pPr algn="just"/>
            <a:r>
              <a:rPr lang="fr-FR" dirty="0">
                <a:solidFill>
                  <a:srgbClr val="FFC000"/>
                </a:solidFill>
              </a:rPr>
              <a:t>: Permet l’affichage de l’article normatif auquel le critère fait référence</a:t>
            </a:r>
          </a:p>
        </p:txBody>
      </p:sp>
      <p:pic>
        <p:nvPicPr>
          <p:cNvPr id="31" name="Image 30">
            <a:hlinkClick r:id="rId12" action="ppaction://hlinksldjump"/>
            <a:extLst>
              <a:ext uri="{FF2B5EF4-FFF2-40B4-BE49-F238E27FC236}">
                <a16:creationId xmlns:a16="http://schemas.microsoft.com/office/drawing/2014/main" id="{0F9C19AB-F3DF-424E-90D8-04BEE0C1B5F2}"/>
              </a:ext>
            </a:extLst>
          </p:cNvPr>
          <p:cNvPicPr/>
          <p:nvPr/>
        </p:nvPicPr>
        <p:blipFill rotWithShape="1">
          <a:blip r:embed="rId5"/>
          <a:srcRect l="46462" t="26759" r="17659" b="11782"/>
          <a:stretch/>
        </p:blipFill>
        <p:spPr bwMode="auto">
          <a:xfrm>
            <a:off x="10927195" y="5682144"/>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33" name="Image 32" descr="Une image contenant dessin, table, signe&#10;&#10;Description générée automatiquement">
            <a:extLst>
              <a:ext uri="{FF2B5EF4-FFF2-40B4-BE49-F238E27FC236}">
                <a16:creationId xmlns:a16="http://schemas.microsoft.com/office/drawing/2014/main" id="{C884590D-93EA-4DFE-8170-F6B65B63B0DD}"/>
              </a:ext>
            </a:extLst>
          </p:cNvPr>
          <p:cNvPicPr>
            <a:picLocks noChangeAspect="1"/>
          </p:cNvPicPr>
          <p:nvPr/>
        </p:nvPicPr>
        <p:blipFill>
          <a:blip r:embed="rId13"/>
          <a:stretch>
            <a:fillRect/>
          </a:stretch>
        </p:blipFill>
        <p:spPr>
          <a:xfrm>
            <a:off x="10791241" y="60830"/>
            <a:ext cx="1337499" cy="338554"/>
          </a:xfrm>
          <a:prstGeom prst="rect">
            <a:avLst/>
          </a:prstGeom>
        </p:spPr>
      </p:pic>
      <p:sp>
        <p:nvSpPr>
          <p:cNvPr id="32" name="Espace réservé du pied de page 2">
            <a:extLst>
              <a:ext uri="{FF2B5EF4-FFF2-40B4-BE49-F238E27FC236}">
                <a16:creationId xmlns:a16="http://schemas.microsoft.com/office/drawing/2014/main" id="{8AF07635-C863-478B-A70C-A95AC736DBA1}"/>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4"/>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4"/>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41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029DF37B-CE24-4187-A5FC-E84353BB71C3}"/>
              </a:ext>
            </a:extLst>
          </p:cNvPr>
          <p:cNvGraphicFramePr/>
          <p:nvPr>
            <p:extLst>
              <p:ext uri="{D42A27DB-BD31-4B8C-83A1-F6EECF244321}">
                <p14:modId xmlns:p14="http://schemas.microsoft.com/office/powerpoint/2010/main" val="73276897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96774F43-FAA5-4DF1-9276-90936E62DF65}"/>
                  </a:ext>
                </a:extLst>
              </p14:cNvPr>
              <p14:cNvContentPartPr/>
              <p14:nvPr/>
            </p14:nvContentPartPr>
            <p14:xfrm>
              <a:off x="-93339" y="3299562"/>
              <a:ext cx="360" cy="360"/>
            </p14:xfrm>
          </p:contentPart>
        </mc:Choice>
        <mc:Fallback xmlns="">
          <p:pic>
            <p:nvPicPr>
              <p:cNvPr id="9" name="Encre 8">
                <a:extLst>
                  <a:ext uri="{FF2B5EF4-FFF2-40B4-BE49-F238E27FC236}">
                    <a16:creationId xmlns:a16="http://schemas.microsoft.com/office/drawing/2014/main" id="{96774F43-FAA5-4DF1-9276-90936E62DF65}"/>
                  </a:ext>
                </a:extLst>
              </p:cNvPr>
              <p:cNvPicPr/>
              <p:nvPr/>
            </p:nvPicPr>
            <p:blipFill>
              <a:blip r:embed="rId8"/>
              <a:stretch>
                <a:fillRect/>
              </a:stretch>
            </p:blipFill>
            <p:spPr>
              <a:xfrm>
                <a:off x="-101979" y="3290922"/>
                <a:ext cx="18000" cy="18000"/>
              </a:xfrm>
              <a:prstGeom prst="rect">
                <a:avLst/>
              </a:prstGeom>
            </p:spPr>
          </p:pic>
        </mc:Fallback>
      </mc:AlternateContent>
      <p:sp>
        <p:nvSpPr>
          <p:cNvPr id="16" name="ZoneTexte 15">
            <a:hlinkClick r:id="rId9" action="ppaction://hlinksldjump"/>
            <a:extLst>
              <a:ext uri="{FF2B5EF4-FFF2-40B4-BE49-F238E27FC236}">
                <a16:creationId xmlns:a16="http://schemas.microsoft.com/office/drawing/2014/main" id="{33BC50A9-02BB-4EAE-B15A-6E5757727977}"/>
              </a:ext>
            </a:extLst>
          </p:cNvPr>
          <p:cNvSpPr txBox="1"/>
          <p:nvPr/>
        </p:nvSpPr>
        <p:spPr>
          <a:xfrm>
            <a:off x="2686278" y="2469191"/>
            <a:ext cx="742122" cy="538609"/>
          </a:xfrm>
          <a:prstGeom prst="rect">
            <a:avLst/>
          </a:prstGeom>
          <a:noFill/>
        </p:spPr>
        <p:txBody>
          <a:bodyPr wrap="square" rtlCol="0">
            <a:spAutoFit/>
          </a:bodyPr>
          <a:lstStyle/>
          <a:p>
            <a:pPr algn="ctr"/>
            <a:r>
              <a:rPr lang="fr-FR" sz="2900" dirty="0">
                <a:solidFill>
                  <a:schemeClr val="bg1"/>
                </a:solidFill>
              </a:rPr>
              <a:t>1.1</a:t>
            </a:r>
          </a:p>
        </p:txBody>
      </p:sp>
      <p:sp>
        <p:nvSpPr>
          <p:cNvPr id="17" name="ZoneTexte 16">
            <a:hlinkClick r:id="rId10" action="ppaction://hlinksldjump"/>
            <a:extLst>
              <a:ext uri="{FF2B5EF4-FFF2-40B4-BE49-F238E27FC236}">
                <a16:creationId xmlns:a16="http://schemas.microsoft.com/office/drawing/2014/main" id="{17DA6ED2-76D5-4936-91D4-4F8E5A4480D1}"/>
              </a:ext>
            </a:extLst>
          </p:cNvPr>
          <p:cNvSpPr txBox="1"/>
          <p:nvPr/>
        </p:nvSpPr>
        <p:spPr>
          <a:xfrm>
            <a:off x="2686278" y="3873191"/>
            <a:ext cx="742122" cy="538609"/>
          </a:xfrm>
          <a:prstGeom prst="rect">
            <a:avLst/>
          </a:prstGeom>
          <a:noFill/>
        </p:spPr>
        <p:txBody>
          <a:bodyPr wrap="square" rtlCol="0">
            <a:spAutoFit/>
          </a:bodyPr>
          <a:lstStyle/>
          <a:p>
            <a:pPr algn="ctr"/>
            <a:r>
              <a:rPr lang="fr-FR" sz="2900" dirty="0">
                <a:solidFill>
                  <a:schemeClr val="bg1"/>
                </a:solidFill>
              </a:rPr>
              <a:t>1.2</a:t>
            </a:r>
          </a:p>
        </p:txBody>
      </p:sp>
      <p:sp>
        <p:nvSpPr>
          <p:cNvPr id="7" name="ZoneTexte 6">
            <a:hlinkClick r:id="rId11" action="ppaction://hlinksldjump"/>
            <a:extLst>
              <a:ext uri="{FF2B5EF4-FFF2-40B4-BE49-F238E27FC236}">
                <a16:creationId xmlns:a16="http://schemas.microsoft.com/office/drawing/2014/main" id="{1D947013-D637-4E3E-B09F-48EFBB6C59F0}"/>
              </a:ext>
            </a:extLst>
          </p:cNvPr>
          <p:cNvSpPr txBox="1"/>
          <p:nvPr/>
        </p:nvSpPr>
        <p:spPr>
          <a:xfrm>
            <a:off x="2686278" y="5277191"/>
            <a:ext cx="742122" cy="538609"/>
          </a:xfrm>
          <a:prstGeom prst="rect">
            <a:avLst/>
          </a:prstGeom>
          <a:noFill/>
        </p:spPr>
        <p:txBody>
          <a:bodyPr wrap="square" rtlCol="0">
            <a:spAutoFit/>
          </a:bodyPr>
          <a:lstStyle/>
          <a:p>
            <a:pPr algn="ctr"/>
            <a:r>
              <a:rPr lang="fr-FR" sz="2900" dirty="0">
                <a:solidFill>
                  <a:schemeClr val="bg1"/>
                </a:solidFill>
              </a:rPr>
              <a:t>1.3</a:t>
            </a:r>
          </a:p>
        </p:txBody>
      </p:sp>
      <p:pic>
        <p:nvPicPr>
          <p:cNvPr id="12" name="Image 11">
            <a:hlinkClick r:id="rId12" action="ppaction://hlinksldjump"/>
            <a:extLst>
              <a:ext uri="{FF2B5EF4-FFF2-40B4-BE49-F238E27FC236}">
                <a16:creationId xmlns:a16="http://schemas.microsoft.com/office/drawing/2014/main" id="{82C177AC-E8C6-4F7D-8E55-9EEEB0CC74B3}"/>
              </a:ext>
            </a:extLst>
          </p:cNvPr>
          <p:cNvPicPr/>
          <p:nvPr/>
        </p:nvPicPr>
        <p:blipFill rotWithShape="1">
          <a:blip r:embed="rId13"/>
          <a:srcRect l="46462" t="26759" r="17659" b="11782"/>
          <a:stretch/>
        </p:blipFill>
        <p:spPr bwMode="auto">
          <a:xfrm>
            <a:off x="10899545" y="5598333"/>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1" name="Image 10" descr="Une image contenant dessin, table, signe&#10;&#10;Description générée automatiquement">
            <a:extLst>
              <a:ext uri="{FF2B5EF4-FFF2-40B4-BE49-F238E27FC236}">
                <a16:creationId xmlns:a16="http://schemas.microsoft.com/office/drawing/2014/main" id="{81A695BF-442C-4208-A837-0D79B53F9C5C}"/>
              </a:ext>
            </a:extLst>
          </p:cNvPr>
          <p:cNvPicPr>
            <a:picLocks noChangeAspect="1"/>
          </p:cNvPicPr>
          <p:nvPr/>
        </p:nvPicPr>
        <p:blipFill>
          <a:blip r:embed="rId14"/>
          <a:stretch>
            <a:fillRect/>
          </a:stretch>
        </p:blipFill>
        <p:spPr>
          <a:xfrm>
            <a:off x="10791241" y="60830"/>
            <a:ext cx="1337499" cy="338554"/>
          </a:xfrm>
          <a:prstGeom prst="rect">
            <a:avLst/>
          </a:prstGeom>
        </p:spPr>
      </p:pic>
      <p:pic>
        <p:nvPicPr>
          <p:cNvPr id="13" name="Graphique 12" descr="Questions">
            <a:hlinkClick r:id="rId15" action="ppaction://hlinksldjump"/>
            <a:extLst>
              <a:ext uri="{FF2B5EF4-FFF2-40B4-BE49-F238E27FC236}">
                <a16:creationId xmlns:a16="http://schemas.microsoft.com/office/drawing/2014/main" id="{1C1C382C-E6B2-4F95-9E59-5F50060D43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455" y="5958333"/>
            <a:ext cx="720000" cy="720000"/>
          </a:xfrm>
          <a:prstGeom prst="rect">
            <a:avLst/>
          </a:prstGeom>
        </p:spPr>
      </p:pic>
      <p:sp>
        <p:nvSpPr>
          <p:cNvPr id="14" name="Espace réservé du pied de page 2">
            <a:extLst>
              <a:ext uri="{FF2B5EF4-FFF2-40B4-BE49-F238E27FC236}">
                <a16:creationId xmlns:a16="http://schemas.microsoft.com/office/drawing/2014/main" id="{1CF8DA6B-5709-4249-AEC7-5BFAE4BBD265}"/>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8"/>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8"/>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8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19D11B51-5728-4E93-B132-819988213211}"/>
              </a:ext>
            </a:extLst>
          </p:cNvPr>
          <p:cNvGraphicFramePr>
            <a:graphicFrameLocks noGrp="1"/>
          </p:cNvGraphicFramePr>
          <p:nvPr>
            <p:ph idx="1"/>
            <p:extLst>
              <p:ext uri="{D42A27DB-BD31-4B8C-83A1-F6EECF244321}">
                <p14:modId xmlns:p14="http://schemas.microsoft.com/office/powerpoint/2010/main" val="3560799029"/>
              </p:ext>
            </p:extLst>
          </p:nvPr>
        </p:nvGraphicFramePr>
        <p:xfrm>
          <a:off x="838200" y="503583"/>
          <a:ext cx="10515600" cy="567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ZoneTexte 16">
            <a:hlinkClick r:id="rId7" action="ppaction://hlinksldjump"/>
            <a:extLst>
              <a:ext uri="{FF2B5EF4-FFF2-40B4-BE49-F238E27FC236}">
                <a16:creationId xmlns:a16="http://schemas.microsoft.com/office/drawing/2014/main" id="{F775FE99-EA36-46D7-AD67-FF66EC36E46E}"/>
              </a:ext>
            </a:extLst>
          </p:cNvPr>
          <p:cNvSpPr txBox="1"/>
          <p:nvPr/>
        </p:nvSpPr>
        <p:spPr>
          <a:xfrm>
            <a:off x="2464904" y="3069000"/>
            <a:ext cx="742122" cy="584775"/>
          </a:xfrm>
          <a:prstGeom prst="rect">
            <a:avLst/>
          </a:prstGeom>
          <a:noFill/>
        </p:spPr>
        <p:txBody>
          <a:bodyPr wrap="square" rtlCol="0">
            <a:spAutoFit/>
          </a:bodyPr>
          <a:lstStyle/>
          <a:p>
            <a:pPr algn="ctr"/>
            <a:r>
              <a:rPr lang="fr-FR" sz="3200" dirty="0">
                <a:solidFill>
                  <a:schemeClr val="bg1"/>
                </a:solidFill>
              </a:rPr>
              <a:t>2.2</a:t>
            </a:r>
          </a:p>
        </p:txBody>
      </p:sp>
      <p:sp>
        <p:nvSpPr>
          <p:cNvPr id="18" name="ZoneTexte 17">
            <a:hlinkClick r:id="rId8" action="ppaction://hlinksldjump"/>
            <a:extLst>
              <a:ext uri="{FF2B5EF4-FFF2-40B4-BE49-F238E27FC236}">
                <a16:creationId xmlns:a16="http://schemas.microsoft.com/office/drawing/2014/main" id="{A2F8EACB-F830-4FF4-8A2F-6F717BB4912C}"/>
              </a:ext>
            </a:extLst>
          </p:cNvPr>
          <p:cNvSpPr txBox="1"/>
          <p:nvPr/>
        </p:nvSpPr>
        <p:spPr>
          <a:xfrm>
            <a:off x="2464904" y="4208202"/>
            <a:ext cx="742122" cy="584775"/>
          </a:xfrm>
          <a:prstGeom prst="rect">
            <a:avLst/>
          </a:prstGeom>
          <a:noFill/>
        </p:spPr>
        <p:txBody>
          <a:bodyPr wrap="square" rtlCol="0">
            <a:spAutoFit/>
          </a:bodyPr>
          <a:lstStyle/>
          <a:p>
            <a:pPr algn="ctr"/>
            <a:r>
              <a:rPr lang="fr-FR" sz="3200" dirty="0">
                <a:solidFill>
                  <a:schemeClr val="bg1"/>
                </a:solidFill>
              </a:rPr>
              <a:t>2.3</a:t>
            </a:r>
          </a:p>
        </p:txBody>
      </p:sp>
      <p:sp>
        <p:nvSpPr>
          <p:cNvPr id="19" name="ZoneTexte 18">
            <a:hlinkClick r:id="rId9" action="ppaction://hlinksldjump"/>
            <a:extLst>
              <a:ext uri="{FF2B5EF4-FFF2-40B4-BE49-F238E27FC236}">
                <a16:creationId xmlns:a16="http://schemas.microsoft.com/office/drawing/2014/main" id="{DD0ADA2B-3B72-4E0C-A71C-34426AF2428E}"/>
              </a:ext>
            </a:extLst>
          </p:cNvPr>
          <p:cNvSpPr txBox="1"/>
          <p:nvPr/>
        </p:nvSpPr>
        <p:spPr>
          <a:xfrm>
            <a:off x="2464904" y="5347404"/>
            <a:ext cx="742122" cy="584775"/>
          </a:xfrm>
          <a:prstGeom prst="rect">
            <a:avLst/>
          </a:prstGeom>
          <a:noFill/>
        </p:spPr>
        <p:txBody>
          <a:bodyPr wrap="square" rtlCol="0">
            <a:spAutoFit/>
          </a:bodyPr>
          <a:lstStyle/>
          <a:p>
            <a:pPr algn="ctr"/>
            <a:r>
              <a:rPr lang="fr-FR" sz="3200" dirty="0">
                <a:solidFill>
                  <a:schemeClr val="bg1"/>
                </a:solidFill>
              </a:rPr>
              <a:t>2.4</a:t>
            </a:r>
          </a:p>
        </p:txBody>
      </p:sp>
      <p:pic>
        <p:nvPicPr>
          <p:cNvPr id="10" name="Image 9">
            <a:hlinkClick r:id="rId10" action="ppaction://hlinksldjump"/>
            <a:extLst>
              <a:ext uri="{FF2B5EF4-FFF2-40B4-BE49-F238E27FC236}">
                <a16:creationId xmlns:a16="http://schemas.microsoft.com/office/drawing/2014/main" id="{5BA1A839-BF85-4699-937E-15878C5FD9DA}"/>
              </a:ext>
            </a:extLst>
          </p:cNvPr>
          <p:cNvPicPr/>
          <p:nvPr/>
        </p:nvPicPr>
        <p:blipFill rotWithShape="1">
          <a:blip r:embed="rId11"/>
          <a:srcRect l="46462" t="26759" r="17659" b="11782"/>
          <a:stretch/>
        </p:blipFill>
        <p:spPr bwMode="auto">
          <a:xfrm>
            <a:off x="10899545" y="5598333"/>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13" name="ZoneTexte 12">
            <a:hlinkClick r:id="rId7" action="ppaction://hlinksldjump"/>
            <a:extLst>
              <a:ext uri="{FF2B5EF4-FFF2-40B4-BE49-F238E27FC236}">
                <a16:creationId xmlns:a16="http://schemas.microsoft.com/office/drawing/2014/main" id="{8EF221DC-223E-458D-BC30-46BB087EB929}"/>
              </a:ext>
            </a:extLst>
          </p:cNvPr>
          <p:cNvSpPr txBox="1"/>
          <p:nvPr/>
        </p:nvSpPr>
        <p:spPr>
          <a:xfrm>
            <a:off x="2464904" y="1888146"/>
            <a:ext cx="742122" cy="584775"/>
          </a:xfrm>
          <a:prstGeom prst="rect">
            <a:avLst/>
          </a:prstGeom>
          <a:noFill/>
        </p:spPr>
        <p:txBody>
          <a:bodyPr wrap="square" rtlCol="0">
            <a:spAutoFit/>
          </a:bodyPr>
          <a:lstStyle/>
          <a:p>
            <a:pPr algn="ctr"/>
            <a:r>
              <a:rPr lang="fr-FR" sz="3200" dirty="0">
                <a:solidFill>
                  <a:schemeClr val="bg1"/>
                </a:solidFill>
              </a:rPr>
              <a:t>2.1</a:t>
            </a:r>
          </a:p>
        </p:txBody>
      </p:sp>
      <p:pic>
        <p:nvPicPr>
          <p:cNvPr id="15" name="Image 14" descr="Une image contenant dessin, table, signe&#10;&#10;Description générée automatiquement">
            <a:extLst>
              <a:ext uri="{FF2B5EF4-FFF2-40B4-BE49-F238E27FC236}">
                <a16:creationId xmlns:a16="http://schemas.microsoft.com/office/drawing/2014/main" id="{1C3BD4F3-700A-432C-AE76-E44135445FF7}"/>
              </a:ext>
            </a:extLst>
          </p:cNvPr>
          <p:cNvPicPr>
            <a:picLocks noChangeAspect="1"/>
          </p:cNvPicPr>
          <p:nvPr/>
        </p:nvPicPr>
        <p:blipFill>
          <a:blip r:embed="rId12"/>
          <a:stretch>
            <a:fillRect/>
          </a:stretch>
        </p:blipFill>
        <p:spPr>
          <a:xfrm>
            <a:off x="10791241" y="60830"/>
            <a:ext cx="1337499" cy="338554"/>
          </a:xfrm>
          <a:prstGeom prst="rect">
            <a:avLst/>
          </a:prstGeom>
        </p:spPr>
      </p:pic>
      <p:pic>
        <p:nvPicPr>
          <p:cNvPr id="16" name="Graphique 15" descr="Questions">
            <a:hlinkClick r:id="rId13" action="ppaction://hlinksldjump"/>
            <a:extLst>
              <a:ext uri="{FF2B5EF4-FFF2-40B4-BE49-F238E27FC236}">
                <a16:creationId xmlns:a16="http://schemas.microsoft.com/office/drawing/2014/main" id="{A238E56D-1A6B-4905-AD32-8E43B9EA50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2455" y="5958333"/>
            <a:ext cx="720000" cy="720000"/>
          </a:xfrm>
          <a:prstGeom prst="rect">
            <a:avLst/>
          </a:prstGeom>
        </p:spPr>
      </p:pic>
      <p:sp>
        <p:nvSpPr>
          <p:cNvPr id="12" name="Espace réservé du pied de page 2">
            <a:extLst>
              <a:ext uri="{FF2B5EF4-FFF2-40B4-BE49-F238E27FC236}">
                <a16:creationId xmlns:a16="http://schemas.microsoft.com/office/drawing/2014/main" id="{2730C160-D7CF-4B02-A64E-3DFB7E07294C}"/>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6"/>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6"/>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9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088F387-EEAD-40EA-9B17-3B67EFC61E11}"/>
              </a:ext>
            </a:extLst>
          </p:cNvPr>
          <p:cNvGraphicFramePr/>
          <p:nvPr>
            <p:extLst>
              <p:ext uri="{D42A27DB-BD31-4B8C-83A1-F6EECF244321}">
                <p14:modId xmlns:p14="http://schemas.microsoft.com/office/powerpoint/2010/main" val="70231024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hlinkClick r:id="rId7" action="ppaction://hlinksldjump"/>
            <a:extLst>
              <a:ext uri="{FF2B5EF4-FFF2-40B4-BE49-F238E27FC236}">
                <a16:creationId xmlns:a16="http://schemas.microsoft.com/office/drawing/2014/main" id="{462BEBA0-121D-4E2C-BFA6-10108DE4E5AC}"/>
              </a:ext>
            </a:extLst>
          </p:cNvPr>
          <p:cNvSpPr txBox="1"/>
          <p:nvPr/>
        </p:nvSpPr>
        <p:spPr>
          <a:xfrm>
            <a:off x="2663686" y="2483457"/>
            <a:ext cx="742122" cy="492443"/>
          </a:xfrm>
          <a:prstGeom prst="rect">
            <a:avLst/>
          </a:prstGeom>
          <a:noFill/>
        </p:spPr>
        <p:txBody>
          <a:bodyPr wrap="square" rtlCol="0">
            <a:spAutoFit/>
          </a:bodyPr>
          <a:lstStyle/>
          <a:p>
            <a:pPr algn="ctr"/>
            <a:r>
              <a:rPr lang="fr-FR" sz="2600" dirty="0">
                <a:solidFill>
                  <a:schemeClr val="bg1"/>
                </a:solidFill>
              </a:rPr>
              <a:t>3.1</a:t>
            </a:r>
          </a:p>
        </p:txBody>
      </p:sp>
      <p:sp>
        <p:nvSpPr>
          <p:cNvPr id="4" name="ZoneTexte 3">
            <a:hlinkClick r:id="rId8" action="ppaction://hlinksldjump"/>
            <a:extLst>
              <a:ext uri="{FF2B5EF4-FFF2-40B4-BE49-F238E27FC236}">
                <a16:creationId xmlns:a16="http://schemas.microsoft.com/office/drawing/2014/main" id="{4DCB9094-D5CB-4634-AFB8-CFCE32045766}"/>
              </a:ext>
            </a:extLst>
          </p:cNvPr>
          <p:cNvSpPr txBox="1"/>
          <p:nvPr/>
        </p:nvSpPr>
        <p:spPr>
          <a:xfrm>
            <a:off x="2664312" y="3919357"/>
            <a:ext cx="742122" cy="492443"/>
          </a:xfrm>
          <a:prstGeom prst="rect">
            <a:avLst/>
          </a:prstGeom>
          <a:noFill/>
        </p:spPr>
        <p:txBody>
          <a:bodyPr wrap="square" rtlCol="0">
            <a:spAutoFit/>
          </a:bodyPr>
          <a:lstStyle/>
          <a:p>
            <a:pPr algn="ctr"/>
            <a:r>
              <a:rPr lang="fr-FR" sz="2600" dirty="0">
                <a:solidFill>
                  <a:schemeClr val="bg1"/>
                </a:solidFill>
              </a:rPr>
              <a:t>3.2</a:t>
            </a:r>
          </a:p>
        </p:txBody>
      </p:sp>
      <p:sp>
        <p:nvSpPr>
          <p:cNvPr id="5" name="ZoneTexte 4">
            <a:hlinkClick r:id="rId9" action="ppaction://hlinksldjump"/>
            <a:extLst>
              <a:ext uri="{FF2B5EF4-FFF2-40B4-BE49-F238E27FC236}">
                <a16:creationId xmlns:a16="http://schemas.microsoft.com/office/drawing/2014/main" id="{BE5A519E-E37D-406F-A8F7-CB095787CCA1}"/>
              </a:ext>
            </a:extLst>
          </p:cNvPr>
          <p:cNvSpPr txBox="1"/>
          <p:nvPr/>
        </p:nvSpPr>
        <p:spPr>
          <a:xfrm>
            <a:off x="2663686" y="5301000"/>
            <a:ext cx="742122" cy="492443"/>
          </a:xfrm>
          <a:prstGeom prst="rect">
            <a:avLst/>
          </a:prstGeom>
          <a:noFill/>
        </p:spPr>
        <p:txBody>
          <a:bodyPr wrap="square" rtlCol="0">
            <a:spAutoFit/>
          </a:bodyPr>
          <a:lstStyle/>
          <a:p>
            <a:pPr algn="ctr"/>
            <a:r>
              <a:rPr lang="fr-FR" sz="2600" dirty="0">
                <a:solidFill>
                  <a:schemeClr val="bg1"/>
                </a:solidFill>
              </a:rPr>
              <a:t>3.3</a:t>
            </a:r>
          </a:p>
        </p:txBody>
      </p:sp>
      <p:pic>
        <p:nvPicPr>
          <p:cNvPr id="10" name="Image 9">
            <a:hlinkClick r:id="rId10" action="ppaction://hlinksldjump"/>
            <a:extLst>
              <a:ext uri="{FF2B5EF4-FFF2-40B4-BE49-F238E27FC236}">
                <a16:creationId xmlns:a16="http://schemas.microsoft.com/office/drawing/2014/main" id="{DD4CE7C8-97C9-4894-8C3B-61100B4E3C27}"/>
              </a:ext>
            </a:extLst>
          </p:cNvPr>
          <p:cNvPicPr/>
          <p:nvPr/>
        </p:nvPicPr>
        <p:blipFill rotWithShape="1">
          <a:blip r:embed="rId11"/>
          <a:srcRect l="46462" t="26759" r="17659" b="11782"/>
          <a:stretch/>
        </p:blipFill>
        <p:spPr bwMode="auto">
          <a:xfrm>
            <a:off x="10899545" y="5598333"/>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5" name="Image 14" descr="Une image contenant dessin, table, signe&#10;&#10;Description générée automatiquement">
            <a:extLst>
              <a:ext uri="{FF2B5EF4-FFF2-40B4-BE49-F238E27FC236}">
                <a16:creationId xmlns:a16="http://schemas.microsoft.com/office/drawing/2014/main" id="{D50D3908-9C63-4648-A759-F0EA64B252EA}"/>
              </a:ext>
            </a:extLst>
          </p:cNvPr>
          <p:cNvPicPr>
            <a:picLocks noChangeAspect="1"/>
          </p:cNvPicPr>
          <p:nvPr/>
        </p:nvPicPr>
        <p:blipFill>
          <a:blip r:embed="rId12"/>
          <a:stretch>
            <a:fillRect/>
          </a:stretch>
        </p:blipFill>
        <p:spPr>
          <a:xfrm>
            <a:off x="10791241" y="60830"/>
            <a:ext cx="1337499" cy="338554"/>
          </a:xfrm>
          <a:prstGeom prst="rect">
            <a:avLst/>
          </a:prstGeom>
        </p:spPr>
      </p:pic>
      <p:pic>
        <p:nvPicPr>
          <p:cNvPr id="16" name="Graphique 15" descr="Questions">
            <a:hlinkClick r:id="rId13" action="ppaction://hlinksldjump"/>
            <a:extLst>
              <a:ext uri="{FF2B5EF4-FFF2-40B4-BE49-F238E27FC236}">
                <a16:creationId xmlns:a16="http://schemas.microsoft.com/office/drawing/2014/main" id="{F1420A44-68C0-479E-BB0A-20221D480D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2455" y="5958333"/>
            <a:ext cx="720000" cy="720000"/>
          </a:xfrm>
          <a:prstGeom prst="rect">
            <a:avLst/>
          </a:prstGeom>
        </p:spPr>
      </p:pic>
      <p:sp>
        <p:nvSpPr>
          <p:cNvPr id="12" name="Espace réservé du pied de page 2">
            <a:extLst>
              <a:ext uri="{FF2B5EF4-FFF2-40B4-BE49-F238E27FC236}">
                <a16:creationId xmlns:a16="http://schemas.microsoft.com/office/drawing/2014/main" id="{CF0AC3B0-44A1-4EFE-BFFC-E2D678848D4F}"/>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6"/>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6"/>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56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C1E4562-C6C7-4817-B87F-869DDC3B9501}"/>
              </a:ext>
            </a:extLst>
          </p:cNvPr>
          <p:cNvGraphicFramePr/>
          <p:nvPr>
            <p:extLst>
              <p:ext uri="{D42A27DB-BD31-4B8C-83A1-F6EECF244321}">
                <p14:modId xmlns:p14="http://schemas.microsoft.com/office/powerpoint/2010/main" val="1024542081"/>
              </p:ext>
            </p:extLst>
          </p:nvPr>
        </p:nvGraphicFramePr>
        <p:xfrm>
          <a:off x="0" y="132522"/>
          <a:ext cx="12059478" cy="6599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hlinkClick r:id="rId7" action="ppaction://hlinksldjump"/>
            <a:extLst>
              <a:ext uri="{FF2B5EF4-FFF2-40B4-BE49-F238E27FC236}">
                <a16:creationId xmlns:a16="http://schemas.microsoft.com/office/drawing/2014/main" id="{F1932C82-7296-403F-9F15-022E23B3860B}"/>
              </a:ext>
            </a:extLst>
          </p:cNvPr>
          <p:cNvSpPr txBox="1"/>
          <p:nvPr/>
        </p:nvSpPr>
        <p:spPr>
          <a:xfrm>
            <a:off x="2557669" y="1555804"/>
            <a:ext cx="742122" cy="446276"/>
          </a:xfrm>
          <a:prstGeom prst="rect">
            <a:avLst/>
          </a:prstGeom>
          <a:noFill/>
        </p:spPr>
        <p:txBody>
          <a:bodyPr wrap="square" rtlCol="0">
            <a:spAutoFit/>
          </a:bodyPr>
          <a:lstStyle/>
          <a:p>
            <a:pPr algn="ctr"/>
            <a:r>
              <a:rPr lang="fr-FR" sz="2300" dirty="0">
                <a:solidFill>
                  <a:schemeClr val="bg1"/>
                </a:solidFill>
              </a:rPr>
              <a:t>4.1</a:t>
            </a:r>
          </a:p>
        </p:txBody>
      </p:sp>
      <p:sp>
        <p:nvSpPr>
          <p:cNvPr id="4" name="ZoneTexte 3">
            <a:hlinkClick r:id="rId8" action="ppaction://hlinksldjump"/>
            <a:extLst>
              <a:ext uri="{FF2B5EF4-FFF2-40B4-BE49-F238E27FC236}">
                <a16:creationId xmlns:a16="http://schemas.microsoft.com/office/drawing/2014/main" id="{B45C61E0-073E-43B1-B048-87AC346AC670}"/>
              </a:ext>
            </a:extLst>
          </p:cNvPr>
          <p:cNvSpPr txBox="1"/>
          <p:nvPr/>
        </p:nvSpPr>
        <p:spPr>
          <a:xfrm>
            <a:off x="2557669" y="2655124"/>
            <a:ext cx="742122" cy="446276"/>
          </a:xfrm>
          <a:prstGeom prst="rect">
            <a:avLst/>
          </a:prstGeom>
          <a:noFill/>
        </p:spPr>
        <p:txBody>
          <a:bodyPr wrap="square" rtlCol="0">
            <a:spAutoFit/>
          </a:bodyPr>
          <a:lstStyle/>
          <a:p>
            <a:pPr algn="ctr"/>
            <a:r>
              <a:rPr lang="fr-FR" sz="2300" dirty="0">
                <a:solidFill>
                  <a:schemeClr val="bg1"/>
                </a:solidFill>
              </a:rPr>
              <a:t>4.2</a:t>
            </a:r>
          </a:p>
        </p:txBody>
      </p:sp>
      <p:sp>
        <p:nvSpPr>
          <p:cNvPr id="5" name="ZoneTexte 4">
            <a:hlinkClick r:id="rId9" action="ppaction://hlinksldjump"/>
            <a:extLst>
              <a:ext uri="{FF2B5EF4-FFF2-40B4-BE49-F238E27FC236}">
                <a16:creationId xmlns:a16="http://schemas.microsoft.com/office/drawing/2014/main" id="{716D62DD-D12A-4F62-886D-DD4E3091E213}"/>
              </a:ext>
            </a:extLst>
          </p:cNvPr>
          <p:cNvSpPr txBox="1"/>
          <p:nvPr/>
        </p:nvSpPr>
        <p:spPr>
          <a:xfrm>
            <a:off x="2557669" y="3778324"/>
            <a:ext cx="742122" cy="446276"/>
          </a:xfrm>
          <a:prstGeom prst="rect">
            <a:avLst/>
          </a:prstGeom>
          <a:noFill/>
        </p:spPr>
        <p:txBody>
          <a:bodyPr wrap="square" rtlCol="0">
            <a:spAutoFit/>
          </a:bodyPr>
          <a:lstStyle/>
          <a:p>
            <a:pPr algn="ctr"/>
            <a:r>
              <a:rPr lang="fr-FR" sz="2300" dirty="0">
                <a:solidFill>
                  <a:schemeClr val="bg1"/>
                </a:solidFill>
              </a:rPr>
              <a:t>4.3</a:t>
            </a:r>
          </a:p>
        </p:txBody>
      </p:sp>
      <p:sp>
        <p:nvSpPr>
          <p:cNvPr id="6" name="ZoneTexte 5">
            <a:hlinkClick r:id="rId10" action="ppaction://hlinksldjump"/>
            <a:extLst>
              <a:ext uri="{FF2B5EF4-FFF2-40B4-BE49-F238E27FC236}">
                <a16:creationId xmlns:a16="http://schemas.microsoft.com/office/drawing/2014/main" id="{6CBB4ABC-2BE9-4D69-A9D8-9DBD33C293E1}"/>
              </a:ext>
            </a:extLst>
          </p:cNvPr>
          <p:cNvSpPr txBox="1"/>
          <p:nvPr/>
        </p:nvSpPr>
        <p:spPr>
          <a:xfrm>
            <a:off x="2557669" y="4904899"/>
            <a:ext cx="742122" cy="446276"/>
          </a:xfrm>
          <a:prstGeom prst="rect">
            <a:avLst/>
          </a:prstGeom>
          <a:noFill/>
        </p:spPr>
        <p:txBody>
          <a:bodyPr wrap="square" rtlCol="0">
            <a:spAutoFit/>
          </a:bodyPr>
          <a:lstStyle/>
          <a:p>
            <a:pPr algn="ctr"/>
            <a:r>
              <a:rPr lang="fr-FR" sz="2300" dirty="0">
                <a:solidFill>
                  <a:schemeClr val="bg1"/>
                </a:solidFill>
              </a:rPr>
              <a:t>4.4</a:t>
            </a:r>
          </a:p>
        </p:txBody>
      </p:sp>
      <p:sp>
        <p:nvSpPr>
          <p:cNvPr id="7" name="ZoneTexte 6">
            <a:hlinkClick r:id="rId11" action="ppaction://hlinksldjump"/>
            <a:extLst>
              <a:ext uri="{FF2B5EF4-FFF2-40B4-BE49-F238E27FC236}">
                <a16:creationId xmlns:a16="http://schemas.microsoft.com/office/drawing/2014/main" id="{F0F40E56-0818-45D8-850E-CF9C5C7D5E4C}"/>
              </a:ext>
            </a:extLst>
          </p:cNvPr>
          <p:cNvSpPr txBox="1"/>
          <p:nvPr/>
        </p:nvSpPr>
        <p:spPr>
          <a:xfrm>
            <a:off x="2557669" y="6003000"/>
            <a:ext cx="742122" cy="446276"/>
          </a:xfrm>
          <a:prstGeom prst="rect">
            <a:avLst/>
          </a:prstGeom>
          <a:noFill/>
        </p:spPr>
        <p:txBody>
          <a:bodyPr wrap="square" rtlCol="0">
            <a:spAutoFit/>
          </a:bodyPr>
          <a:lstStyle/>
          <a:p>
            <a:pPr algn="ctr"/>
            <a:r>
              <a:rPr lang="fr-FR" sz="2300" dirty="0">
                <a:solidFill>
                  <a:schemeClr val="bg1"/>
                </a:solidFill>
              </a:rPr>
              <a:t>4.5</a:t>
            </a:r>
          </a:p>
        </p:txBody>
      </p:sp>
      <p:pic>
        <p:nvPicPr>
          <p:cNvPr id="10" name="Image 9">
            <a:hlinkClick r:id="rId12" action="ppaction://hlinksldjump"/>
            <a:extLst>
              <a:ext uri="{FF2B5EF4-FFF2-40B4-BE49-F238E27FC236}">
                <a16:creationId xmlns:a16="http://schemas.microsoft.com/office/drawing/2014/main" id="{0AE04867-13DC-4546-AE26-466B1F3F10E2}"/>
              </a:ext>
            </a:extLst>
          </p:cNvPr>
          <p:cNvPicPr/>
          <p:nvPr/>
        </p:nvPicPr>
        <p:blipFill rotWithShape="1">
          <a:blip r:embed="rId13"/>
          <a:srcRect l="46462" t="26759" r="17659" b="11782"/>
          <a:stretch/>
        </p:blipFill>
        <p:spPr bwMode="auto">
          <a:xfrm>
            <a:off x="10899545" y="5598333"/>
            <a:ext cx="1080000" cy="108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4" name="Image 13" descr="Une image contenant dessin, table, signe&#10;&#10;Description générée automatiquement">
            <a:extLst>
              <a:ext uri="{FF2B5EF4-FFF2-40B4-BE49-F238E27FC236}">
                <a16:creationId xmlns:a16="http://schemas.microsoft.com/office/drawing/2014/main" id="{B6C1B066-7BAE-4170-A01E-6D853CCED9BE}"/>
              </a:ext>
            </a:extLst>
          </p:cNvPr>
          <p:cNvPicPr>
            <a:picLocks noChangeAspect="1"/>
          </p:cNvPicPr>
          <p:nvPr/>
        </p:nvPicPr>
        <p:blipFill>
          <a:blip r:embed="rId14"/>
          <a:stretch>
            <a:fillRect/>
          </a:stretch>
        </p:blipFill>
        <p:spPr>
          <a:xfrm>
            <a:off x="10791241" y="60830"/>
            <a:ext cx="1337499" cy="338554"/>
          </a:xfrm>
          <a:prstGeom prst="rect">
            <a:avLst/>
          </a:prstGeom>
        </p:spPr>
      </p:pic>
      <p:pic>
        <p:nvPicPr>
          <p:cNvPr id="15" name="Graphique 14" descr="Questions">
            <a:hlinkClick r:id="rId15" action="ppaction://hlinksldjump"/>
            <a:extLst>
              <a:ext uri="{FF2B5EF4-FFF2-40B4-BE49-F238E27FC236}">
                <a16:creationId xmlns:a16="http://schemas.microsoft.com/office/drawing/2014/main" id="{58B69A64-137F-4062-9039-4B6BE8FE8D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455" y="5958333"/>
            <a:ext cx="720000" cy="720000"/>
          </a:xfrm>
          <a:prstGeom prst="rect">
            <a:avLst/>
          </a:prstGeom>
        </p:spPr>
      </p:pic>
      <p:sp>
        <p:nvSpPr>
          <p:cNvPr id="13" name="Espace réservé du pied de page 2">
            <a:extLst>
              <a:ext uri="{FF2B5EF4-FFF2-40B4-BE49-F238E27FC236}">
                <a16:creationId xmlns:a16="http://schemas.microsoft.com/office/drawing/2014/main" id="{165FA1F0-B47C-4A37-8303-DDF2F65C274E}"/>
              </a:ext>
            </a:extLst>
          </p:cNvPr>
          <p:cNvSpPr txBox="1">
            <a:spLocks/>
          </p:cNvSpPr>
          <p:nvPr/>
        </p:nvSpPr>
        <p:spPr>
          <a:xfrm>
            <a:off x="63260" y="-106951"/>
            <a:ext cx="9443033"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FR" sz="1050" dirty="0">
                <a:solidFill>
                  <a:srgbClr val="FFFFFF"/>
                </a:solidFill>
              </a:rPr>
              <a:t>©COLIN</a:t>
            </a:r>
            <a:r>
              <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rPr>
              <a:t>, FARGES, GAINE </a:t>
            </a:r>
            <a:r>
              <a:rPr lang="fr-FR" sz="1050" dirty="0">
                <a:solidFill>
                  <a:srgbClr val="FFFFFF"/>
                </a:solidFill>
              </a:rPr>
              <a:t>| Master Ingénierie de la santé | Méthode SYPM | </a:t>
            </a:r>
            <a:r>
              <a:rPr lang="fr-FR" sz="1050" i="1" u="sng" dirty="0">
                <a:solidFill>
                  <a:srgbClr val="6BA9DA"/>
                </a:solidFill>
                <a:latin typeface="Calibri" panose="020F0502020204030204" pitchFamily="34" charset="0"/>
                <a:ea typeface="Rockwell" panose="02060603020205020403" pitchFamily="18" charset="0"/>
                <a:cs typeface="Times New Roman" panose="02020603050405020304" pitchFamily="18" charset="0"/>
                <a:hlinkClick r:id="rId18"/>
              </a:rPr>
              <a:t>https://travaux.master.utc.fr/</a:t>
            </a:r>
            <a:r>
              <a:rPr lang="fr-FR" sz="1050" dirty="0">
                <a:latin typeface="Calibri" panose="020F0502020204030204" pitchFamily="34" charset="0"/>
                <a:ea typeface="Rockwell" panose="02060603020205020403" pitchFamily="18" charset="0"/>
                <a:cs typeface="Times New Roman" panose="02020603050405020304" pitchFamily="18" charset="0"/>
                <a:hlinkClick r:id="rId18"/>
              </a:rPr>
              <a:t> puis « réf » IDS037</a:t>
            </a:r>
            <a:r>
              <a:rPr lang="fr-FR" sz="1050" dirty="0">
                <a:latin typeface="Calibri" panose="020F0502020204030204" pitchFamily="34" charset="0"/>
                <a:ea typeface="Rockwell" panose="02060603020205020403" pitchFamily="18" charset="0"/>
                <a:cs typeface="Times New Roman" panose="02020603050405020304" pitchFamily="18" charset="0"/>
              </a:rPr>
              <a:t> | 2019-2020</a:t>
            </a:r>
            <a:endParaRPr kumimoji="0" lang="fr-FR"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6431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37_TF89027928" id="{2023990E-4B7E-4F44-9DDE-45333278AE10}" vid="{F3EC25D9-9943-4B6F-AF2F-F8ECA744373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8309</TotalTime>
  <Words>8427</Words>
  <Application>Microsoft Office PowerPoint</Application>
  <PresentationFormat>Grand écran</PresentationFormat>
  <Paragraphs>667</Paragraphs>
  <Slides>34</Slides>
  <Notes>1</Notes>
  <HiddenSlides>30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34</vt:i4>
      </vt:variant>
    </vt:vector>
  </HeadingPairs>
  <TitlesOfParts>
    <vt:vector size="42" baseType="lpstr">
      <vt:lpstr>Arial</vt:lpstr>
      <vt:lpstr>Arial Black</vt:lpstr>
      <vt:lpstr>Calibri</vt:lpstr>
      <vt:lpstr>Calibri Light</vt:lpstr>
      <vt:lpstr>Gill Sans SemiBold</vt:lpstr>
      <vt:lpstr>Times New Roman</vt:lpstr>
      <vt:lpstr>Thème Office</vt:lpstr>
      <vt:lpstr>1_Thème Office</vt:lpstr>
      <vt:lpstr>Cartographie de la méthode  « Success for Your Project Management » </vt:lpstr>
      <vt:lpstr>Présentation PowerPoint</vt:lpstr>
      <vt:lpstr>PLUS D’INFORMATIONS</vt:lpstr>
      <vt:lpstr>Présentation PowerPoint</vt:lpstr>
      <vt:lpstr>AIDE à l’utilisation</vt:lpstr>
      <vt:lpstr>Présentation PowerPoint</vt:lpstr>
      <vt:lpstr>Présentation PowerPoint</vt:lpstr>
      <vt:lpstr>Présentation PowerPoint</vt:lpstr>
      <vt:lpstr>Présentation PowerPoint</vt:lpstr>
      <vt:lpstr>Présentation PowerPoint</vt:lpstr>
      <vt:lpstr>1.1 Environnement et parties prenantes </vt:lpstr>
      <vt:lpstr>1.2 Expériences passées en projet</vt:lpstr>
      <vt:lpstr>1.3 Organisation du projet</vt:lpstr>
      <vt:lpstr>2.1 Déroulement du projet</vt:lpstr>
      <vt:lpstr>2.2 Activités et processus du projet</vt:lpstr>
      <vt:lpstr>2.2 Activités et processus du projet</vt:lpstr>
      <vt:lpstr>2.3 Acteurs et responsabilités</vt:lpstr>
      <vt:lpstr>2.4 Ressources allouées</vt:lpstr>
      <vt:lpstr>2.4 Ressources allouées</vt:lpstr>
      <vt:lpstr>3.1 Qualité des livrables finaux</vt:lpstr>
      <vt:lpstr>3.1 Qualité des livrables finaux</vt:lpstr>
      <vt:lpstr>3.2 Coordination des acteurs et des activités</vt:lpstr>
      <vt:lpstr>3.3 Communication autour du projet</vt:lpstr>
      <vt:lpstr>4.1 Déf. Des procédures documentées</vt:lpstr>
      <vt:lpstr>4.2 Maitrise des risques et aléas du projet</vt:lpstr>
      <vt:lpstr>4.3 Maitrise de la politique qualité au sein du projet</vt:lpstr>
      <vt:lpstr>4.3 Maitrise de la politique qualité au sein du projet</vt:lpstr>
      <vt:lpstr>4.4 Maitrise des relations et de la communication</vt:lpstr>
      <vt:lpstr>4.5 Mesures et analyses</vt:lpstr>
      <vt:lpstr>4.5 Mesures et analyses</vt:lpstr>
      <vt:lpstr>5.1 Achèvement des processus</vt:lpstr>
      <vt:lpstr>5.2 Gestion des non-conformités</vt:lpstr>
      <vt:lpstr>5.3 Amélioration continue</vt:lpstr>
      <vt:lpstr>Maitrise documentaire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Colin;GAINE Matthieu;FARGES Alexandre</dc:creator>
  <cp:lastModifiedBy>Chloé Colin</cp:lastModifiedBy>
  <cp:revision>299</cp:revision>
  <dcterms:created xsi:type="dcterms:W3CDTF">2019-11-14T15:02:10Z</dcterms:created>
  <dcterms:modified xsi:type="dcterms:W3CDTF">2020-01-28T16:50:58Z</dcterms:modified>
</cp:coreProperties>
</file>